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3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72" r:id="rId13"/>
    <p:sldId id="271" r:id="rId14"/>
  </p:sldIdLst>
  <p:sldSz cx="9144000" cy="6858000" type="screen4x3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3391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528476-7E42-4C48-B142-5BFD1A504C21}" type="datetimeFigureOut">
              <a:rPr lang="de-DE" smtClean="0"/>
              <a:pPr/>
              <a:t>22.11.2012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161389-0BFD-4AFF-A751-8FAFE838F9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hyperlink" Target="http://www.turkiye-resimleri.com/r-antalya-8-side-3921.htm" TargetMode="External"/><Relationship Id="rId9" Type="http://schemas.openxmlformats.org/officeDocument/2006/relationships/hyperlink" Target="http://www.turkiye-resimleri.com/r-rize-57-uzun-gol-3287.htm" TargetMode="External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://www.dersimizdireksiyon.net/images/a9f66c17-b119-4c99-b194-0f4ea5a8ec79-444x33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616623"/>
          </a:xfrm>
        </p:spPr>
        <p:txBody>
          <a:bodyPr>
            <a:normAutofit/>
          </a:bodyPr>
          <a:lstStyle/>
          <a:p>
            <a:r>
              <a:rPr lang="de-DE" sz="6000" dirty="0" smtClean="0"/>
              <a:t>ECONOMY OF TURKEY</a:t>
            </a:r>
            <a:endParaRPr lang="de-DE" sz="6000" dirty="0"/>
          </a:p>
        </p:txBody>
      </p:sp>
      <p:pic>
        <p:nvPicPr>
          <p:cNvPr id="1027" name="Picture 3" descr="enflasyon durgunluk Türkiye ekonomisi Bilim, Sanayi ve Teknoloji Bakanı Nihat Ergü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1264984"/>
            <a:ext cx="914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ECONOMY OF TURKEY</a:t>
            </a:r>
            <a:endParaRPr lang="de-DE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9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de-DE" sz="2600" dirty="0" smtClean="0"/>
              <a:t>Export categories to Germany; </a:t>
            </a:r>
            <a:r>
              <a:rPr lang="en-US" sz="2600" dirty="0" smtClean="0"/>
              <a:t>articles </a:t>
            </a:r>
            <a:r>
              <a:rPr lang="en-US" sz="2600" dirty="0"/>
              <a:t>of apparel and clothing accessories, road vehicles (including air-cushion vehicles), textile yarn, fabrics, made-up articles and related products, vegetables and fruit, power generating machinery and equipment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Import categories from Germany;  road </a:t>
            </a:r>
            <a:r>
              <a:rPr lang="en-US" sz="2600" dirty="0"/>
              <a:t>vehicles (including air-cushion vehicles), machinery specialized for particular industries, general industrial machinery and equipment, </a:t>
            </a:r>
            <a:r>
              <a:rPr lang="en-US" sz="2600" dirty="0" smtClean="0"/>
              <a:t>and </a:t>
            </a:r>
            <a:r>
              <a:rPr lang="en-US" sz="2600" dirty="0"/>
              <a:t>machine parts, electrical machinery, apparatus and appliances, </a:t>
            </a:r>
            <a:r>
              <a:rPr lang="en-US" sz="2600" dirty="0" smtClean="0"/>
              <a:t>and </a:t>
            </a:r>
            <a:r>
              <a:rPr lang="en-US" sz="2600" dirty="0"/>
              <a:t>electrical parts </a:t>
            </a:r>
            <a:r>
              <a:rPr lang="en-US" sz="2600" dirty="0" smtClean="0"/>
              <a:t>there of </a:t>
            </a:r>
            <a:r>
              <a:rPr lang="en-US" sz="2600" dirty="0"/>
              <a:t>(including non-electrical counterparts of electrical household-type equipment), power-generating machinery and equipment.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13716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120645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capefromamerica.com/wp-content/uploads/2010/11/istanbul_at_night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" y="0"/>
            <a:ext cx="3491499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SAirPvdiXk70clqsjcewJLzupsCv-SSdC-aLw0OgdLv3XUVBq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304" y="1252"/>
            <a:ext cx="2592289" cy="20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RV3okTCP5sYQ3TKxbNkzdUnFmD5n4Cjyd9XA7-2jYEsKwX5wH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77" y="2060848"/>
            <a:ext cx="374441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Qjy4MkV41P4Y_RDO2QkvtQnLdl1_NX_dXtspxq18nVTkY_ZXYGb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224" y="-1252"/>
            <a:ext cx="302513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3.gstatic.com/images?q=tbn:ANd9GcSLWT3_ncjaJW5KGf66RAV7kJtn0MGLwixIDLgf3FNzXttLom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780928"/>
            <a:ext cx="34918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1.gstatic.com/images?q=tbn:ANd9GcRLLplaQe_uEoxk-47XJoXvxM4nc95pomDhkDnMsmFQZk70mM_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4" y="3933056"/>
            <a:ext cx="189606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3.gstatic.com/images?q=tbn:ANd9GcTJp0MpJ9WnW6b6QK8LyzhWFDH4GeCKUwWJijX7UiHthu5HHxbI2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060848"/>
            <a:ext cx="19077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0.gstatic.com/images?q=tbn:ANd9GcTNS0wdb0qlW8u6mYoO74MshkC8L0VH5bk0JkJ1ZUpZQ84CS5xPu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6" y="4725144"/>
            <a:ext cx="346119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3.gstatic.com/images?q=tbn:ANd9GcRjd8q2q0eqH-09ycfjuT6OZUqIJIvKRUFkuxV2xEBt3C4WJnIUu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78" y="3701364"/>
            <a:ext cx="37444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0.gstatic.com/images?q=tbn:ANd9GcTdcWBx0CLtY69bJUE4pdB9fgaan4-RGDVX4_C6oraeoY72BXU-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242" y="5157193"/>
            <a:ext cx="3761052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58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zan Baraj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" y="-4018"/>
            <a:ext cx="2840350" cy="22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thiye Ölüden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" y="2276873"/>
            <a:ext cx="46831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0" y="4437112"/>
            <a:ext cx="1981141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tay Müzes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742" y="2246756"/>
            <a:ext cx="1368152" cy="25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a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742" y="4437112"/>
            <a:ext cx="446225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d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437112"/>
            <a:ext cx="2702031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zun Gö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11" y="5730912"/>
            <a:ext cx="1989321" cy="11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İzmir Saat Kule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371" y="11219"/>
            <a:ext cx="1330418" cy="22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rfa Kales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670" y="2246756"/>
            <a:ext cx="313898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sosyolife.net/wp-content/uploads/2012/10/uludağ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789" y="11773"/>
            <a:ext cx="2343211" cy="223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t2.gstatic.com/images?q=tbn:ANd9GcRGHZ3LBVGdc8A3VQgLRddUkZ12hrTzdmpOTFUYMi-_ivgGF5O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773"/>
            <a:ext cx="2626563" cy="22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45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0" dirty="0" smtClean="0">
                <a:solidFill>
                  <a:schemeClr val="bg1"/>
                </a:solidFill>
                <a:effectLst/>
              </a:rPr>
              <a:t>Thank you for your attention.</a:t>
            </a:r>
            <a:endParaRPr lang="de-DE" sz="3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de-DE" dirty="0" smtClean="0"/>
          </a:p>
          <a:p>
            <a:pPr marL="137160" indent="0">
              <a:buNone/>
            </a:pPr>
            <a:endParaRPr lang="de-DE" dirty="0"/>
          </a:p>
          <a:p>
            <a:pPr marL="137160" indent="0" algn="r">
              <a:buNone/>
            </a:pPr>
            <a:r>
              <a:rPr lang="de-DE" dirty="0"/>
              <a:t>	</a:t>
            </a:r>
            <a:r>
              <a:rPr lang="de-DE" sz="4300" dirty="0" smtClean="0"/>
              <a:t>CAGIL CILEN OMAN</a:t>
            </a:r>
          </a:p>
          <a:p>
            <a:pPr marL="137160" indent="0" algn="r">
              <a:buNone/>
            </a:pPr>
            <a:r>
              <a:rPr lang="de-DE" sz="1800" dirty="0"/>
              <a:t>c</a:t>
            </a:r>
            <a:r>
              <a:rPr lang="de-DE" sz="1800" dirty="0" smtClean="0"/>
              <a:t>ilen_oman@hotmail.com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xmlns="" val="275562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38154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de-DE" sz="3800" dirty="0" smtClean="0"/>
          </a:p>
          <a:p>
            <a:pPr marL="137160" indent="0">
              <a:buNone/>
            </a:pPr>
            <a:r>
              <a:rPr lang="de-DE" sz="3800" b="1" dirty="0" smtClean="0">
                <a:solidFill>
                  <a:srgbClr val="FF0000"/>
                </a:solidFill>
              </a:rPr>
              <a:t>About GIZ</a:t>
            </a:r>
          </a:p>
          <a:p>
            <a:pPr marL="137160" indent="0">
              <a:buNone/>
            </a:pPr>
            <a:endParaRPr lang="de-DE" sz="2900" dirty="0" smtClean="0"/>
          </a:p>
          <a:p>
            <a:r>
              <a:rPr lang="en-US" sz="2900" dirty="0"/>
              <a:t>The services delivered by the Deutsche Gesellschaft für Internationale Zusammenarbeit (GIZ) GmbH draw on a wealth of regional and technical expertise and tried and tested management know-how. As a federal enterprise, </a:t>
            </a:r>
            <a:r>
              <a:rPr lang="en-US" sz="2900" dirty="0" smtClean="0"/>
              <a:t>they </a:t>
            </a:r>
            <a:r>
              <a:rPr lang="en-US" sz="2900" dirty="0"/>
              <a:t>support the German Government in achieving its objectives in the field of international cooperation for sustainable development. They are also engaged in international education work around the globe.</a:t>
            </a:r>
            <a:endParaRPr lang="de-DE" sz="2900" dirty="0"/>
          </a:p>
          <a:p>
            <a:r>
              <a:rPr lang="en-US" sz="2900" dirty="0"/>
              <a:t>GIZ offers demand-driven, tailor-made and effective services for sustainable development. </a:t>
            </a:r>
            <a:endParaRPr lang="en-US" sz="2900" dirty="0" smtClean="0"/>
          </a:p>
          <a:p>
            <a:r>
              <a:rPr lang="en-US" sz="2900" dirty="0" smtClean="0"/>
              <a:t>GIZ </a:t>
            </a:r>
            <a:r>
              <a:rPr lang="en-US" sz="2900" dirty="0"/>
              <a:t>operates in many fields: economic development and employment promotion; governance and democracy; security, reconstruction, peacebuilding and civil conflict transformation; food security, health and basic education; and environmental protection, resource conservation and climate change mitigation. They also support </a:t>
            </a:r>
            <a:r>
              <a:rPr lang="en-US" sz="2900" dirty="0" smtClean="0"/>
              <a:t>their </a:t>
            </a:r>
            <a:r>
              <a:rPr lang="en-US" sz="2900" dirty="0"/>
              <a:t>partners with management and logistical services, and act as an intermediary, balancing diverse interests in sensitive contexts.</a:t>
            </a:r>
            <a:endParaRPr lang="de-DE" sz="2900" dirty="0"/>
          </a:p>
          <a:p>
            <a:r>
              <a:rPr lang="en-US" sz="2900" dirty="0"/>
              <a:t>Most of their work is commissioned by the German Federal Ministry for Economic Cooperation and Development. </a:t>
            </a:r>
            <a:r>
              <a:rPr lang="en-US" sz="2900" dirty="0" smtClean="0"/>
              <a:t>GIZ </a:t>
            </a:r>
            <a:r>
              <a:rPr lang="en-US" sz="2900" dirty="0"/>
              <a:t>operates throughout Germany and in more than 130 countries worldwide.</a:t>
            </a:r>
            <a:endParaRPr lang="de-DE" sz="2900" dirty="0"/>
          </a:p>
          <a:p>
            <a:pPr marL="13716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076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62500" lnSpcReduction="20000"/>
          </a:bodyPr>
          <a:lstStyle/>
          <a:p>
            <a:pPr marL="137160" indent="0" fontAlgn="base" hangingPunct="0">
              <a:buNone/>
            </a:pPr>
            <a:r>
              <a:rPr lang="en-GB" sz="3200" b="1" dirty="0" smtClean="0"/>
              <a:t>        </a:t>
            </a:r>
          </a:p>
          <a:p>
            <a:pPr marL="137160" indent="0" fontAlgn="base" hangingPunct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About GIZ Training Program</a:t>
            </a:r>
            <a:endParaRPr lang="en-GB" sz="3200" b="1" dirty="0">
              <a:solidFill>
                <a:schemeClr val="bg1"/>
              </a:solidFill>
            </a:endParaRPr>
          </a:p>
          <a:p>
            <a:pPr marL="137160" indent="0" fontAlgn="base" hangingPunct="0">
              <a:buNone/>
            </a:pPr>
            <a:endParaRPr lang="en-GB" sz="3200" b="1" dirty="0"/>
          </a:p>
          <a:p>
            <a:pPr marL="137160" indent="0" fontAlgn="base" hangingPunct="0">
              <a:buNone/>
            </a:pPr>
            <a:r>
              <a:rPr lang="en-GB" sz="3200" dirty="0" smtClean="0"/>
              <a:t>This Program organized for representatives </a:t>
            </a:r>
            <a:r>
              <a:rPr lang="en-GB" sz="3200" dirty="0"/>
              <a:t>of companies of environmental technology, chemical industry, automotive suppliers, building industry  and mechanical engineering to Turkey in order to investigate the possibilities for economic </a:t>
            </a:r>
            <a:r>
              <a:rPr lang="en-GB" sz="3200" dirty="0" smtClean="0"/>
              <a:t>cooperation by </a:t>
            </a:r>
            <a:r>
              <a:rPr lang="en-GB" sz="3200" dirty="0"/>
              <a:t>the ministry for economics, climate protection, energy and  land use planning of the State of </a:t>
            </a:r>
            <a:r>
              <a:rPr lang="en-GB" sz="3200" dirty="0" smtClean="0"/>
              <a:t>Rhineland-Palatinate. </a:t>
            </a:r>
            <a:r>
              <a:rPr lang="en-GB" sz="3200" dirty="0"/>
              <a:t>To promote sustainable foreign trade relationships with industrial companies in Turkey, junior managers working in the area </a:t>
            </a:r>
            <a:r>
              <a:rPr lang="en-GB" sz="3200" dirty="0" smtClean="0"/>
              <a:t>of is invited </a:t>
            </a:r>
            <a:r>
              <a:rPr lang="en-GB" sz="3200" dirty="0"/>
              <a:t>to Rhineland-Palatinate to participate in a two months training program. The offer includes qualified lectures, company visits  and in-company internship for the participants.</a:t>
            </a:r>
            <a:endParaRPr lang="de-DE" sz="3200" dirty="0"/>
          </a:p>
          <a:p>
            <a:pPr marL="137160" indent="0" fontAlgn="base" hangingPunct="0">
              <a:buNone/>
            </a:pPr>
            <a:r>
              <a:rPr lang="en-GB" sz="3200" dirty="0"/>
              <a:t> </a:t>
            </a:r>
            <a:endParaRPr lang="de-DE" sz="3200" b="1" dirty="0"/>
          </a:p>
          <a:p>
            <a:pPr marL="137160" indent="0" fontAlgn="base" hangingPunct="0">
              <a:buNone/>
            </a:pPr>
            <a:r>
              <a:rPr lang="en-GB" sz="3200" b="1" dirty="0">
                <a:solidFill>
                  <a:schemeClr val="bg1"/>
                </a:solidFill>
              </a:rPr>
              <a:t>The participants of this training program  </a:t>
            </a:r>
            <a:endParaRPr lang="de-DE" sz="3200" b="1" dirty="0">
              <a:solidFill>
                <a:schemeClr val="bg1"/>
              </a:solidFill>
            </a:endParaRPr>
          </a:p>
          <a:p>
            <a:pPr marL="137160" indent="0" fontAlgn="base" hangingPunct="0">
              <a:buNone/>
            </a:pPr>
            <a:r>
              <a:rPr lang="en-GB" sz="3200" dirty="0"/>
              <a:t> </a:t>
            </a:r>
            <a:endParaRPr lang="de-DE" sz="3200" dirty="0"/>
          </a:p>
          <a:p>
            <a:pPr lvl="0" fontAlgn="base" hangingPunct="0"/>
            <a:r>
              <a:rPr lang="en-GB" sz="3200" dirty="0"/>
              <a:t>improve </a:t>
            </a:r>
            <a:r>
              <a:rPr lang="en-GB" sz="3200" dirty="0" smtClean="0"/>
              <a:t>their </a:t>
            </a:r>
            <a:r>
              <a:rPr lang="en-GB" sz="3200" dirty="0"/>
              <a:t>knowledge in business administration and enterprise management ( </a:t>
            </a:r>
            <a:r>
              <a:rPr lang="en-GB" sz="3200" dirty="0" err="1"/>
              <a:t>i</a:t>
            </a:r>
            <a:r>
              <a:rPr lang="en-GB" sz="3200" dirty="0"/>
              <a:t>. e. marketing and export promotion, environmental studies ) </a:t>
            </a:r>
            <a:endParaRPr lang="de-DE" sz="3200" dirty="0"/>
          </a:p>
          <a:p>
            <a:pPr lvl="0" fontAlgn="base" hangingPunct="0"/>
            <a:r>
              <a:rPr lang="en-GB" sz="3200" dirty="0"/>
              <a:t>become acquainted with work procedures in German industries</a:t>
            </a:r>
            <a:endParaRPr lang="de-DE" sz="3200" dirty="0"/>
          </a:p>
          <a:p>
            <a:pPr lvl="0" fontAlgn="base" hangingPunct="0"/>
            <a:r>
              <a:rPr lang="en-GB" sz="3200" dirty="0"/>
              <a:t>have the possibility to get in contact with a German company</a:t>
            </a:r>
            <a:endParaRPr lang="de-DE" sz="3200" dirty="0"/>
          </a:p>
          <a:p>
            <a:pPr lvl="0" fontAlgn="base" hangingPunct="0"/>
            <a:r>
              <a:rPr lang="en-GB" sz="3200" dirty="0"/>
              <a:t>and the program supports the foreign trade relations between Rhineland-Palatinate and Turkey.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0103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" y="900724"/>
            <a:ext cx="8229600" cy="1143000"/>
          </a:xfrm>
        </p:spPr>
        <p:txBody>
          <a:bodyPr>
            <a:noAutofit/>
          </a:bodyPr>
          <a:lstStyle/>
          <a:p>
            <a:r>
              <a:rPr lang="de-DE" sz="6000" dirty="0" smtClean="0">
                <a:solidFill>
                  <a:schemeClr val="bg1"/>
                </a:solidFill>
              </a:rPr>
              <a:t>Economic Factors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NALgDASIAAhEBAxEB/8QAHAAAAgIDAQEAAAAAAAAAAAAABAUDBgACBwEI/8QAPhAAAgEDAwIDBAgFAgYDAQAAAQIDAAQRBRIhMUETUWEGInGBFCMykaGxwdEHFULh8DPxJDVSYnKCNIOiwv/EABoBAAMBAQEBAAAAAAAAAAAAAAIDBAUBAAb/xAAkEQACAwACAgMAAwEBAAAAAAABAgADERIhBDETIkEFI1FScf/aAAwDAQACEQMRAD8A5fcTgzFUd/CWTKoRygzzQzJNA0ieICOMn+lh2IpxNpdv44ZY5QvO7DHn5ih2tIprfwVv4cxkjcUJ2p5Hy5oS06qn3IojPdSSSbmJCDcQMgEfvz868jmQyqZFZkHJ2nFG2tgYsrHqsCq5GVAbBweM/wB6Mh0KCOd2bWLVFYHGxyPXBz2oSQNAhcT7imdI4ZWC+IT2bIKkdiKmh8N9/ivMMDJ2LnH4jvTfVtN8LR1mW9S42OoAjkyCvHbzo72G0aLWNRktLy8mt45IWceGRlip469utcVyR3POuHJWZGXYSJTtUjquKCZWBBEhJJ7Gnd5IbG+nQgzIshKF8cjsaU3M/wBLuw5RVbGCFwAKapgHuRoTjljxW7SSNgKTz0NDs3JFbxvtZSeQOgrpXRBA7ktzKXmK8mNcKB8ABW0srJZ3O0/0IMeuRQ3iAuSDk9ee9e3B22l0w674x+J/auZ+QpHZ3LLI6hjkgimMcrDBPvdMHyxSexH1hJ48vWmsROxoz3GR8uf3rlk4PcMtJMSIvcMfyrWeQxwvl854B+Nb6dE804WFGdjxhRnPFRalbzW6pHLG6MCch0K9vWkggtkICRidlOSxyUx99bq7FsDkjmh4l3yxhuhIFEQoRtPc5PwH+9ExAEYo2MJJNrRjqkCZ+Lf3OKZezReXV7LH2jKNx7BR/g+6lSoW+yucEYz59v3phpt4dLljnhG+4yG3MOAOmB61IW2OC73Oi6c9xbX90tzP4sIhLREjBALfZJ79BSL2xlH80Z85+qQ/hSrUvaXVhYvc2sywMQqlljB6tgdc+VI7/ULqe2t76e7lmuXIVw7AK+Cfu6dsU5F+uxLj7R5DqLwGFtqK0cbbTjhgCRznqSDWUNd20FzpkLaYJpDJ7hZwOT1OPIcmsrhIEIRNrXiNNFGp2jnOMgZ+XWldpumSVyfrAQG5+0Pl3qWXVpzfjxY4wu7Hvru256mh4QRLcIp4WTgr04yKrdRklUn0Ze/YT2c03XIp47yV45yfqmDcZ44x3rX+IPszbez89pDZsZDJGxZmbqwI6eXWkOh63qOmsRZlFCk5VgDuzj9u1Savr1/rU/i6nIZCgIjVRgRjyA+VR4Q2sY3CIH4whszCwAYEcMMg/AdM/GtrLxBcGeRnRCHYLGcEHsB6ZqFkSWJEWMeIPtSFyM+lTWuIlLvGHVVz9oceRNGGA9Tp1hBrkMzeHI+5lJByetA7lVwF2s5B6nGPT1plKqzKshfG1sDH9XHegjEgkkKjOAfmKcrDMnCsCYe+Scdajd+Dhh186klijY52kHP/AFV41sG54HwpoIyDBn95wAw8jg+tHahlLCQdGadeMeQbP6UattHBIphWNW2LzsBOceZ7817dQXBkAnWN3BOA6ZIx1pZsGw+ByJ7aSNAPdZmAx0q5fw7tLXWdYktr2BmAgZ0IbBBBXy9Cah0fSZ2jUy6ajwSfZdcKfuI5ptFZtZ3Alit7y3ZeA8YCnHTjBpNrcwQJ1Uxu459otFHs94NxaSkozbRlQMEDI6Uh9o9b1a/haO+mVgygiIIqgnsMAZo68ur26toobhb2aMMNqyHcAfmac+xGjHWfapbq9UmG1QlQwHLKQPz/ACqatSvs9xjHNwTf2Q/h1Ewiu9d91mGfokYI25/6j5+gq5H2T0MyC3gsrePaBwF5x6k0J/Em5gtbNGtZ2ju7VhIFjBJGcc4HfOPvNA6ZL7URacLwXsc8gXJgmiy3HYtxzUvl2ivt2zuFUpI6k+t/w5tJoDJZOY5AdwULweMYrnr2KJqU8c9s/jW7DIJCgt2881dNT/iFctDFaQ2gjuZSFeRXzt47Ajjv3pE9mJJDJ4jDx1yT28s5HH4+dHUP0eowcgPtF0duPBMLxxiJuX3MWPGSD0Hc/hUIigTKMiqI+UxCSG7nHz/wU6OmxyBgu4pnorcA1LbWUFuGWO3EkmcvuOc/Hz6VUrYMgkA/kVCKaaaF4w0cKRndEFG8k98du3T96ym0VupcRvHgcke9gqPxrK9sEf8Ak4/cv9arj7eck+eDU93MZ0NwrYlAxIAMZ9cedQXDLLISi7SCeB0+VTWkUoctCjTuR/pIm4kfAc1c+SZR1HcUsdxBa7oFDIRlh/WvqKvPsn7A3eu6fBeXMiW9u5ykoOZCucdOmOOM1S7fTr9Fjla2kR8bjvXbx2JBxXdv4a3Yl9moLZuHtCYiP+3qv4H8Kk+PWwxvPB1Ah/DzQLC0ZY9Pe6lxkvLISSfh0FVbU/Yy2Bk225tmYEER8gA565/zpXXpWCruxnnHwqt6kpe9lUQiRVX7LjHJHUYPlQW1HeoKHTOEazpFzo7FLgq8ZcMkq9HHQ/PkZFKpyY0WMBQRncOuSf7fnXY9a09NTt7i3kjCRSOAuf6JRyregJ4Pzrjd6jLI8UqESIxRwR3GB+Yo6mLHI114iDtE7suNvI8xXmwoCrqQw6givZV5HQ8Ct43DKFlyw7EdVqhtiOozjXdsPcqv5CjL6EjWJUQe6kjYz1GTQ8QPhxk8nanveYwKcXMJfVZCuc7sk/KpmbATHgdRpoqTy2ng+KSsLBUGBxxxTdrOaQ++WbHmf7VH7LQMXnA6dc/KrWtqh5bqo6dcmuIdXYDdHJUzZu8e054YcE5/ztR3szqX8ov7mZwCjQ5PGNp5wf8A8gUZLEI3YBcA54ApXaCMzXYcdAq9fI/3oX6OxiYep5LfjVdRdrlnt/GIXxHwBtJxk/fmmtzfHTLkWqs1zMI1VZFbIdOxPqPOk8qwyHC8OMBR27H96DNw0mpXjqB7iBP/AB45/LFZ99C3ji0uXoAwiaG1R5GIikuJDl2I4GewoSV3WVooXVX28hGwPh92ahvLg75vMLhQR0Oc8fI/hS1ZSjPLK22UfZbP2i2f1BqitRgUfkS++zDba8ltysK7mXJAQHp5kHt86YJciRWaGVmXO0sG5z61V3vjOzRW56nDsvO70Hp+dF2kjWzK4OSchx2IpzDh7isJPUf2oJuV3yOFz13d/KsoX6XbiRGDb+epyAOnSsoPt+TuKPcp+h+zhnf6ZfEpEpLpGcZkAPJ9Fzxn7qscmsyWcRt7LwIIMf6cKjc3nk48+eTmvfaCa2s0a2gPjSs2C5PCRrkKgHkM/M59KrJlA6Yz3Fb3xTKDExjczm5DTNKfEI798dKtnsPMi6LfSQ3Mkdykoz4UpU8gBc+fO7rnFc4kvPe2xnIPvDH51cf4eT2wg1Q3Me+FViWWZWJ2KxfjAHcg85HQVH5lZWk8fcqoOOJ0PU9ZuktUt9Fv5rm9IAm91XWPAwcseEP3k+Va+xsOp397LrGrXkTRyKUWIcE4x73YY7cVTZNVWysorXTrjfE2S0KJjavmXzyx69KY+y2vTQTrHLCrwQjZDFnheDgn4Dr14xWT472d/J6/P9lL0/8AM6HrMUMcLvISAyNkKuScDPQd+tfPvtWiPrt60YITxN3PXJA3frXVte9qluYjaWbM10VMasF4Abq58uBgfH0rll5bkzOZe7FmJ+6qEYK5yBxbj3Esw91FI95VwfjUaKTk9hU84y2T0POO/wAzWsYLdMKB8/8AerFOrE53HKgAKOgUKAPlinUuV1eRW6N7wA8qRr4IRjGjg7zkluvHBx2+FWKGMtqTscDA4BPPNQ3nEMoQaRLD7NYV5VAOKtMDqqu0gOD0NVLR/dllZTtxjjHpVihlboATxx6V3x2/rEC1TzkdyoWR1iY4bqTzzSS34a83HLbwOfh/am1xOSwUYwe+3qaT27EXM/dmlB/D9zXLmGbG0L+QbUImcu8SkK+MjtnHPNL9PLpJdQjO+RlPXooDZ/L8asUsLiIx4BOcZ6jGAP3pTkJfXUaxtvKBVIGePL8fxqJLdfJeaiE2Akb2kBwW2kt6HrzSq6hJQsCNrDiLPvFTzk+Q7fE1YXhjjTMikJnBA6nnp/ftSO9fY/itKp3tjjv6D0/3pgYFuoLV4o2AgC0XaAplYA7VHQ/GpYtyMPGUl85+FQqfrPEEbbx/UoyfkP1NEJNK7LkhQOmO/wCp+NVrhEkYYZNG4jUq/HXYgYE57VlYYjMNsuAp6nqf3rKFl79zkr99cYZjKxLk9z0pRczsE8KMlnbyrS8lmedkV8DP2nPNYnhQ2zRyKDMZM+Ieu3HnW+GmYFyeohZghHvuecf0gdqvf8OLq1sTq73+5ooo4ZliVgiyFS+AzHoozn9+hpVnsZi4ZSem0cVLY3Y+kXCCPfE3u8nGDk4I/OlXfZcjF6MfQXF1rmrXjKjm4lcyMqj7Kk9sdhnHyq7ezugi3QfSXMjk4CrkY/8Ab9vvpV/DOykmubycJlVRIt3GQSckD5Cul6fpvht9Zg+vevjP5jyjVeakmx47KtfInuVu5skjEsqx7Oy4z0/U/GqLqkaIWXxACFyRjJNdu1HTFn0p44hsfHBWuVWP/BTXdzfCSR1lZFDHP3A03wVtVtf9GwbLUtr0fkoVwvugkgYABBPShkZQ3Dj5Gut+JbTxBxDGM9F2g0w0bQIdZtLwJHGk0WxoiF4JO7g/cK3EciZ5GTllgGxIpBJ3eXpVnjjI1CR23AjbjHlTW6zYM8VxCVkTO4AEMT2xWk83DtIBHt6jI6mp7kL9R6tx+0L05DukYYwSM9qbRSOo4GR3Oele6boZutN3wsv0pDgqDwwycj4jGKhMJhYxvlSOCD516qvgvGCz8m2YzLuBHAGTzQ0ChJHmIyOjYHlgjj5VGrje6AHdnIH30TbxleVyW4z8cn96h8uzgJd4q8pLIdq4lI3gg/AYxSyWB1nnmVw0km0BM8rkZpv9Gdo1PG5yCM9APWozZrAXJJLkElh3+foBWUt+Ns0QF9RJdRMkYhjjGAMnLAjPmaUXEYKtJOhc5BXzx6Z7VYpVWNd+0kluEIyG+NLLyzlC5ZA8rjO5xkH9ccelUU3d+5y2v/IlYo+0SsVCj+gdB6+fFel7QFkto8ljnLcY/evbqymOB4iA9SQDhQR91aW1kFUvKxYdfMVo1unsmQujesmRBBIG3hjnkn3eayj0+jmT3Lcbj1LjP3CsphuBPqK+LP2c7vo03kt55NQx2iyAnexGOOatPsx7PT6zKJSFjswxDuTkkjqAPOi9f9iZLF9+nTZUcsJO3lyP2rTb+S8dLfhLdzOXxrCnPJWAY7S1ZsAKFyDjvUWmwSmAFY5Gd2LY25q5aX7C3DnxtTu7ON1UOqNNkKPgMknHfGBT1bHSrMK1xeNJ7w+rhjGD/wCxNNa/D1BCxH7Jza1o8hnSImJ8fUSudh8jgdD612X2Z1SPW9NW8SJohuKYYg9KoZ1PRvAnMdvcGRE+r98Y3fd5gdKihuo7lkCRpDEIwCsTEBuWwWx3IFYXm01sflcdypBz+onX49pjG0g9s1x2+lhtru5tr5HSRZ2KuBnKk5GR5das/slOyyzW1lFLPyWIMoCr8vPnzqre2tlc2+pQLP4aM3XAPuZPc5OeD+dNFodEI6HqeWooWWbJJaKG2XGWBBG7v68VadI0/VtIube5EsQhcbmgZidyEAdQMZ4yK5zBFJKTsH2VySeK7FdkG0sjn7VuuB8qqHQij2QINq4stSZXltWEsZBSVW5Hl8RSq50pbkFjFEz7tys475yMkdqaA89PuoW4urqHUbaOOHdC5w74PHz6D50LdwwAOoJpNlf6dfQXEcsbqEUTISR4hOdx+8kirJeQW2opiaFlI/qUjIqGFA3pR0bKAcjtXCf8glRKxFo4tLszRyF1B4EgyRW01tumeQKUDDOfI9/ypzcDAOFJ+FVzXtRvLB7QWVi86yzbJGAPuDzwPzPlU91K2ji0fXayeoWwjV8uH56BSAMVBJPDcv4ahwwyORwDisuZT1TJPWobY+Jcj3SGz99Q3+HVXUSsqruO6ZutuI4d+zPbceT+FA3QfPOQ45Ck9f0pvcEqMJu8jzSe4+sY7hux3JxWFU80aiWMWkK6BnVXfdjBYcHp86BuJ57YHaiopHKdh9wpnPIwGGKRA8A7skfLFLpmkEhkZ5Gjzyqjp8+K0aidh2jBFqtdkp/qkBuFVCF+7pmsqe8a5aRXMdwmMdVUZH38/Gsq3dkDId6kOke3luL4x3dlZ6falSFNrD0Pm2OTRWpe3WjqJI45XnZx78gjI48h61za5CGUgEZrSEHh+Amep7/Cti/+Mott+U7szK/JdU4ywJ7WRrvEUEpULtTkAAYA8/StU1y4mmjVo1hEzKDwd2C2M8j1NILyeGN1ZYlZs5zJ+w/vRFlNc747i5ZY/EkXYXwhxnkgDk1QUCjqKXGJ2WvR5hLcTO2yRIyPtliCcnj+1X7QNP8AZ/VpT4izWrMwH0feAj4HG0kZxxnrXJYbl7V5EhJc7zIUPAGemc9f9qf6TI29ZGd/GBBEasQc98/KsvyAwO+xLkCOOPozv+n28djALeGCOOFeECc8fvVR/iPZLeW8VzCYy8J+sycNjsaC0r2xOlw7b9nmgU4BxkoPLPfHTzpDq+uRXF3PLaXDSQhvcZGx7oP5/GgR3tQLX6B/YAp+J9cwfTYEbS9TkA3bViAI7Zf+1dDmvrM2mn+Ld26P9HTKtKoI4HbNcZvbCG/WSUSmBgCzOjEHvjI8/wB6Rz+zjPIWivYmXPBdTuJx8PxrTrX6/aSsV3qd+S+0zbl9QtM9/wDiEGPxqQ32nIcvqFoATxm4Tn8fhXzy/s5eIc+NCQDwQDz+FavoN07ZaSMn4HrXCgP7Oh59GxarpUY/5hZc9/pCfvW66tpjN/zOwHxuU/evnFfZ+6x7rJn/AMTU0Gg3asGLxED/AK0OM1wqgE6ST6n0Oup2EoIivLWUjqEmVvyNDy3VsxJLwj4uB+tca0GS+0V3+hyRhpOHbbjPOf8AOaew+0mpwykm6yCeWz0OP3qO1rAfquyhK0I0mXiZrchsTw/AMK8stpuI9jBxkZ2896C0v2ulYEXZRwOrJTlNYiuUDQyYB6VieV514Uoa49aWHqS3CwBiWVQc9CeaS3sKSsfDKOR1B4NFXM7NliC6D0xQMjRsCCh3Dtjk1kVoV7l1CMvexfJDH9n3EfvlBn8aFNlJuIRomUng7eMfIUfMsUkf1iDaPsE9QfzpdcQe+WWRwowd64yPTqK0aW3rZUe4JeNNb7QkDIu77aDg+flWVq+oGIrsvVdiQMF2Hzzk5+FZVoU56kpYb7nLZ2Xe+xgCCSM+flQkckgPIIweeelE3a/a93kE4NDGUo78AljyPnmvsM/Z8zDMh1RhtDEHDdxjyrWSGaCaKSWNgxYFSw5fnipLSY+BMqoA7rhSxOF9aJs4o7m7TxJC+0hpGxkADtn5D76ns0GNHc9PjXFy0hTwU3YcjyB/THrTuyumO97dAY+AQW95/ie3bIr3UIImELXJKxhWcL0DHjGf2HrzQNuk9/dRxWiyupOAkMYG8eXB4H4c1LYofqUJbxHcIudTnnJi+rACbmOcZPwHlkUNock094qIzJbhCDJj7RODnHfntVws/ZXS9CtFvvaq6XLD/wCJHyG68EDluvbj1pVd6xBq3tAJYLdbW3VVSKPABAXjOB0HpRIi1joQXtNhwQXxfBv/AAZh4dwv2XXo3wP6VcPYm0Mpu57m2+kciENkA+9kk+mPSqtrcEM6DfuVmYASxj3kbnBz5daaeyvtgukP/K9SVBuJKyr157k9DxzTw49Sc1nNE6HN7P6bIjuYvEO7a2VAK4OOB36fGozoWkQqviWNscHq5wc9+/qK3a/gureC9tJPExFsU7jtIye1bW1x4rFV3+KVBZkGPjg9x6HmprvGYjkpnUv4/Vp4mkaEME6bZk9zgt+lazaNozbvD0+355x4b4HwwKIjtprpx4M8rBRzulY5+Q5H5UWukSYy7c/Bz+bVlsbgclQav8MRtoWkLgtaoCRxiGStP5Hpu7PglRntAf1NP20rYMs0fzQfq1CT29vC6iTbkgnISPjHnzQFrxDBQxOdItI8iNZMYwSI05HzaiYpDbhVjUhF+z/pj/8Ar1oiT6LGqujhh2wI8j8PjWsUli7AtIwbbu3MwGD8kqdubHDHBwo2RPfSMmxgGzxyyioWlU4DRg9id+cfhTbx7QjAuzkZOBM/6AUHM0Mhykcz/wDbmQg+tJbxy0bX5HEwCaCObDK20k8gA0tvreWKMiNWKnqq8n7jTSaG6cMILGQ88e69atbahIu42Lr5Fsg/I0AqZGlS+SpGTnt7Eyy+Gp3DAYYJyRzyB2/zrWVdotKSXKarbBwrFonQ4dM+X4/nWVrJbXxGkSJ276E4tdHapBHnQ0RTcd/2QuTjrRs8O87Wbg0NcQBLhlU4AIxxX0/5MTZ5C/vFidqZxgd/QU/0t1EGbaLJDAZcY+6k7QruJODjtinOjJiPg4ygPTpU140bD2E3jW0sQN7JsHO7LY+71ouw1+LT7PwfZ+OONh9qVxyPXn9fupbd6bAd07qGKgk8cnFE21hApASNFUISVA9P886nchRDrUsZpcrHes9xc3DTTkZLze8G/LA/Cs0gJBdfVKpwBl8dTwaX6tpg+mIgmYK3PT1phomnx20vioxLcouegwV/euMAB3GggHBGuryCO2lKbVOTsJ8+1V828Nzp6tMx3HBhXOW8vxPTFOdQkkZI1Vgu6ZEJ25OGOP1pLaSNNJ43Cm4mSNVA4jDEr88LxXB3pjFIwAw3RdeudHDrcTvvfkjdkEDIAI8z2PkK6DoOsw6jCElUwuw5Rs4z8a5xd20d5PNG4A2SEA4p1o5e33WylSpIjDbfeQZGdp7Z4+QoTeaxo9QW8YWDv3OnWMyxIoEkiKo28HJx1GfOjIVhuVWVOdxLbDlQfPg8jzqqaNfSvcSwP7yxthSTz0zVpiTfs3sxKElcHHmOfPinMqX16JAeVL8TN2to4UzLDaxnniRWZiB36/CvI4bdydghfHIItCxz86ltrl5WlikVWSNwFBHxGfwrfU7z6BIp2NKr54aRhisqzxSD9TK67NHcH8IAllWQY6bLFR+laHLjYBe4POBFGv6VFLrQaI7bKHIH9TM360ALyRZ3kWK3BwMDYeMj40pvFP6Y4WRu7ToUBN2pOAQ08a167sucq3/2X5/Slct3cOhVjCB14hHbpXiT3kzqfpbJuOTtRf2pfxKpwmFz38h7OhyWNueOhuZGqGMx3AyIrUEnoIpHb+9bfRbsgN/M7gd8AAV61hcNgvqd4wY4x4rDGR6H0oStX+mF3+ST+XHIcIcqc+5ZN+prKDuNHgyTNPdSkYPvTE1lCVpnf7Z//9k="/>
          <p:cNvSpPr>
            <a:spLocks noChangeAspect="1" noChangeArrowheads="1"/>
          </p:cNvSpPr>
          <p:nvPr/>
        </p:nvSpPr>
        <p:spPr bwMode="auto">
          <a:xfrm>
            <a:off x="911549" y="961599"/>
            <a:ext cx="16002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NALgDASIAAhEBAxEB/8QAHAAAAgIDAQEAAAAAAAAAAAAABAUDBgACBwEI/8QAPhAAAgEDAwIDBAgFAgYDAQAAAQIDAAQRBRIhMUETUWEGInGBFCMykaGxwdEHFULh8DPxJDVSYnKCNIOiwv/EABoBAAMBAQEBAAAAAAAAAAAAAAIDBAUBAAb/xAAkEQACAwACAgMAAwEBAAAAAAABAgADERIhBDETIkEFI1FScf/aAAwDAQACEQMRAD8A5fcTgzFUd/CWTKoRygzzQzJNA0ieICOMn+lh2IpxNpdv44ZY5QvO7DHn5ih2tIprfwVv4cxkjcUJ2p5Hy5oS06qn3IojPdSSSbmJCDcQMgEfvz868jmQyqZFZkHJ2nFG2tgYsrHqsCq5GVAbBweM/wB6Mh0KCOd2bWLVFYHGxyPXBz2oSQNAhcT7imdI4ZWC+IT2bIKkdiKmh8N9/ivMMDJ2LnH4jvTfVtN8LR1mW9S42OoAjkyCvHbzo72G0aLWNRktLy8mt45IWceGRlip469utcVyR3POuHJWZGXYSJTtUjquKCZWBBEhJJ7Gnd5IbG+nQgzIshKF8cjsaU3M/wBLuw5RVbGCFwAKapgHuRoTjljxW7SSNgKTz0NDs3JFbxvtZSeQOgrpXRBA7ktzKXmK8mNcKB8ABW0srJZ3O0/0IMeuRQ3iAuSDk9ee9e3B22l0w674x+J/auZ+QpHZ3LLI6hjkgimMcrDBPvdMHyxSexH1hJ48vWmsROxoz3GR8uf3rlk4PcMtJMSIvcMfyrWeQxwvl854B+Nb6dE804WFGdjxhRnPFRalbzW6pHLG6MCch0K9vWkggtkICRidlOSxyUx99bq7FsDkjmh4l3yxhuhIFEQoRtPc5PwH+9ExAEYo2MJJNrRjqkCZ+Lf3OKZezReXV7LH2jKNx7BR/g+6lSoW+yucEYz59v3phpt4dLljnhG+4yG3MOAOmB61IW2OC73Oi6c9xbX90tzP4sIhLREjBALfZJ79BSL2xlH80Z85+qQ/hSrUvaXVhYvc2sywMQqlljB6tgdc+VI7/ULqe2t76e7lmuXIVw7AK+Cfu6dsU5F+uxLj7R5DqLwGFtqK0cbbTjhgCRznqSDWUNd20FzpkLaYJpDJ7hZwOT1OPIcmsrhIEIRNrXiNNFGp2jnOMgZ+XWldpumSVyfrAQG5+0Pl3qWXVpzfjxY4wu7Hvru256mh4QRLcIp4WTgr04yKrdRklUn0Ze/YT2c03XIp47yV45yfqmDcZ44x3rX+IPszbez89pDZsZDJGxZmbqwI6eXWkOh63qOmsRZlFCk5VgDuzj9u1Savr1/rU/i6nIZCgIjVRgRjyA+VR4Q2sY3CIH4whszCwAYEcMMg/AdM/GtrLxBcGeRnRCHYLGcEHsB6ZqFkSWJEWMeIPtSFyM+lTWuIlLvGHVVz9oceRNGGA9Tp1hBrkMzeHI+5lJByetA7lVwF2s5B6nGPT1plKqzKshfG1sDH9XHegjEgkkKjOAfmKcrDMnCsCYe+Scdajd+Dhh186klijY52kHP/AFV41sG54HwpoIyDBn95wAw8jg+tHahlLCQdGadeMeQbP6UattHBIphWNW2LzsBOceZ7817dQXBkAnWN3BOA6ZIx1pZsGw+ByJ7aSNAPdZmAx0q5fw7tLXWdYktr2BmAgZ0IbBBBXy9Cah0fSZ2jUy6ajwSfZdcKfuI5ptFZtZ3Alit7y3ZeA8YCnHTjBpNrcwQJ1Uxu459otFHs94NxaSkozbRlQMEDI6Uh9o9b1a/haO+mVgygiIIqgnsMAZo68ur26toobhb2aMMNqyHcAfmac+xGjHWfapbq9UmG1QlQwHLKQPz/ACqatSvs9xjHNwTf2Q/h1Ewiu9d91mGfokYI25/6j5+gq5H2T0MyC3gsrePaBwF5x6k0J/Em5gtbNGtZ2ju7VhIFjBJGcc4HfOPvNA6ZL7URacLwXsc8gXJgmiy3HYtxzUvl2ivt2zuFUpI6k+t/w5tJoDJZOY5AdwULweMYrnr2KJqU8c9s/jW7DIJCgt2881dNT/iFctDFaQ2gjuZSFeRXzt47Ajjv3pE9mJJDJ4jDx1yT28s5HH4+dHUP0eowcgPtF0duPBMLxxiJuX3MWPGSD0Hc/hUIigTKMiqI+UxCSG7nHz/wU6OmxyBgu4pnorcA1LbWUFuGWO3EkmcvuOc/Hz6VUrYMgkA/kVCKaaaF4w0cKRndEFG8k98du3T96ym0VupcRvHgcke9gqPxrK9sEf8Ak4/cv9arj7eck+eDU93MZ0NwrYlAxIAMZ9cedQXDLLISi7SCeB0+VTWkUoctCjTuR/pIm4kfAc1c+SZR1HcUsdxBa7oFDIRlh/WvqKvPsn7A3eu6fBeXMiW9u5ykoOZCucdOmOOM1S7fTr9Fjla2kR8bjvXbx2JBxXdv4a3Yl9moLZuHtCYiP+3qv4H8Kk+PWwxvPB1Ah/DzQLC0ZY9Pe6lxkvLISSfh0FVbU/Yy2Bk225tmYEER8gA565/zpXXpWCruxnnHwqt6kpe9lUQiRVX7LjHJHUYPlQW1HeoKHTOEazpFzo7FLgq8ZcMkq9HHQ/PkZFKpyY0WMBQRncOuSf7fnXY9a09NTt7i3kjCRSOAuf6JRyregJ4Pzrjd6jLI8UqESIxRwR3GB+Yo6mLHI114iDtE7suNvI8xXmwoCrqQw6givZV5HQ8Ct43DKFlyw7EdVqhtiOozjXdsPcqv5CjL6EjWJUQe6kjYz1GTQ8QPhxk8nanveYwKcXMJfVZCuc7sk/KpmbATHgdRpoqTy2ng+KSsLBUGBxxxTdrOaQ++WbHmf7VH7LQMXnA6dc/KrWtqh5bqo6dcmuIdXYDdHJUzZu8e054YcE5/ztR3szqX8ov7mZwCjQ5PGNp5wf8A8gUZLEI3YBcA54ApXaCMzXYcdAq9fI/3oX6OxiYep5LfjVdRdrlnt/GIXxHwBtJxk/fmmtzfHTLkWqs1zMI1VZFbIdOxPqPOk8qwyHC8OMBR27H96DNw0mpXjqB7iBP/AB45/LFZ99C3ji0uXoAwiaG1R5GIikuJDl2I4GewoSV3WVooXVX28hGwPh92ahvLg75vMLhQR0Oc8fI/hS1ZSjPLK22UfZbP2i2f1BqitRgUfkS++zDba8ltysK7mXJAQHp5kHt86YJciRWaGVmXO0sG5z61V3vjOzRW56nDsvO70Hp+dF2kjWzK4OSchx2IpzDh7isJPUf2oJuV3yOFz13d/KsoX6XbiRGDb+epyAOnSsoPt+TuKPcp+h+zhnf6ZfEpEpLpGcZkAPJ9Fzxn7qscmsyWcRt7LwIIMf6cKjc3nk48+eTmvfaCa2s0a2gPjSs2C5PCRrkKgHkM/M59KrJlA6Yz3Fb3xTKDExjczm5DTNKfEI798dKtnsPMi6LfSQ3Mkdykoz4UpU8gBc+fO7rnFc4kvPe2xnIPvDH51cf4eT2wg1Q3Me+FViWWZWJ2KxfjAHcg85HQVH5lZWk8fcqoOOJ0PU9ZuktUt9Fv5rm9IAm91XWPAwcseEP3k+Va+xsOp397LrGrXkTRyKUWIcE4x73YY7cVTZNVWysorXTrjfE2S0KJjavmXzyx69KY+y2vTQTrHLCrwQjZDFnheDgn4Dr14xWT472d/J6/P9lL0/8AM6HrMUMcLvISAyNkKuScDPQd+tfPvtWiPrt60YITxN3PXJA3frXVte9qluYjaWbM10VMasF4Abq58uBgfH0rll5bkzOZe7FmJ+6qEYK5yBxbj3Esw91FI95VwfjUaKTk9hU84y2T0POO/wAzWsYLdMKB8/8AerFOrE53HKgAKOgUKAPlinUuV1eRW6N7wA8qRr4IRjGjg7zkluvHBx2+FWKGMtqTscDA4BPPNQ3nEMoQaRLD7NYV5VAOKtMDqqu0gOD0NVLR/dllZTtxjjHpVihlboATxx6V3x2/rEC1TzkdyoWR1iY4bqTzzSS34a83HLbwOfh/am1xOSwUYwe+3qaT27EXM/dmlB/D9zXLmGbG0L+QbUImcu8SkK+MjtnHPNL9PLpJdQjO+RlPXooDZ/L8asUsLiIx4BOcZ6jGAP3pTkJfXUaxtvKBVIGePL8fxqJLdfJeaiE2Akb2kBwW2kt6HrzSq6hJQsCNrDiLPvFTzk+Q7fE1YXhjjTMikJnBA6nnp/ftSO9fY/itKp3tjjv6D0/3pgYFuoLV4o2AgC0XaAplYA7VHQ/GpYtyMPGUl85+FQqfrPEEbbx/UoyfkP1NEJNK7LkhQOmO/wCp+NVrhEkYYZNG4jUq/HXYgYE57VlYYjMNsuAp6nqf3rKFl79zkr99cYZjKxLk9z0pRczsE8KMlnbyrS8lmedkV8DP2nPNYnhQ2zRyKDMZM+Ieu3HnW+GmYFyeohZghHvuecf0gdqvf8OLq1sTq73+5ooo4ZliVgiyFS+AzHoozn9+hpVnsZi4ZSem0cVLY3Y+kXCCPfE3u8nGDk4I/OlXfZcjF6MfQXF1rmrXjKjm4lcyMqj7Kk9sdhnHyq7ezugi3QfSXMjk4CrkY/8Ab9vvpV/DOykmubycJlVRIt3GQSckD5Cul6fpvht9Zg+vevjP5jyjVeakmx47KtfInuVu5skjEsqx7Oy4z0/U/GqLqkaIWXxACFyRjJNdu1HTFn0p44hsfHBWuVWP/BTXdzfCSR1lZFDHP3A03wVtVtf9GwbLUtr0fkoVwvugkgYABBPShkZQ3Dj5Gut+JbTxBxDGM9F2g0w0bQIdZtLwJHGk0WxoiF4JO7g/cK3EciZ5GTllgGxIpBJ3eXpVnjjI1CR23AjbjHlTW6zYM8VxCVkTO4AEMT2xWk83DtIBHt6jI6mp7kL9R6tx+0L05DukYYwSM9qbRSOo4GR3Oele6boZutN3wsv0pDgqDwwycj4jGKhMJhYxvlSOCD516qvgvGCz8m2YzLuBHAGTzQ0ChJHmIyOjYHlgjj5VGrje6AHdnIH30TbxleVyW4z8cn96h8uzgJd4q8pLIdq4lI3gg/AYxSyWB1nnmVw0km0BM8rkZpv9Gdo1PG5yCM9APWozZrAXJJLkElh3+foBWUt+Ns0QF9RJdRMkYhjjGAMnLAjPmaUXEYKtJOhc5BXzx6Z7VYpVWNd+0kluEIyG+NLLyzlC5ZA8rjO5xkH9ccelUU3d+5y2v/IlYo+0SsVCj+gdB6+fFel7QFkto8ljnLcY/evbqymOB4iA9SQDhQR91aW1kFUvKxYdfMVo1unsmQujesmRBBIG3hjnkn3eayj0+jmT3Lcbj1LjP3CsphuBPqK+LP2c7vo03kt55NQx2iyAnexGOOatPsx7PT6zKJSFjswxDuTkkjqAPOi9f9iZLF9+nTZUcsJO3lyP2rTb+S8dLfhLdzOXxrCnPJWAY7S1ZsAKFyDjvUWmwSmAFY5Gd2LY25q5aX7C3DnxtTu7ON1UOqNNkKPgMknHfGBT1bHSrMK1xeNJ7w+rhjGD/wCxNNa/D1BCxH7Jza1o8hnSImJ8fUSudh8jgdD612X2Z1SPW9NW8SJohuKYYg9KoZ1PRvAnMdvcGRE+r98Y3fd5gdKihuo7lkCRpDEIwCsTEBuWwWx3IFYXm01sflcdypBz+onX49pjG0g9s1x2+lhtru5tr5HSRZ2KuBnKk5GR5das/slOyyzW1lFLPyWIMoCr8vPnzqre2tlc2+pQLP4aM3XAPuZPc5OeD+dNFodEI6HqeWooWWbJJaKG2XGWBBG7v68VadI0/VtIube5EsQhcbmgZidyEAdQMZ4yK5zBFJKTsH2VySeK7FdkG0sjn7VuuB8qqHQij2QINq4stSZXltWEsZBSVW5Hl8RSq50pbkFjFEz7tys475yMkdqaA89PuoW4urqHUbaOOHdC5w74PHz6D50LdwwAOoJpNlf6dfQXEcsbqEUTISR4hOdx+8kirJeQW2opiaFlI/qUjIqGFA3pR0bKAcjtXCf8glRKxFo4tLszRyF1B4EgyRW01tumeQKUDDOfI9/ypzcDAOFJ+FVzXtRvLB7QWVi86yzbJGAPuDzwPzPlU91K2ji0fXayeoWwjV8uH56BSAMVBJPDcv4ahwwyORwDisuZT1TJPWobY+Jcj3SGz99Q3+HVXUSsqruO6ZutuI4d+zPbceT+FA3QfPOQ45Ck9f0pvcEqMJu8jzSe4+sY7hux3JxWFU80aiWMWkK6BnVXfdjBYcHp86BuJ57YHaiopHKdh9wpnPIwGGKRA8A7skfLFLpmkEhkZ5Gjzyqjp8+K0aidh2jBFqtdkp/qkBuFVCF+7pmsqe8a5aRXMdwmMdVUZH38/Gsq3dkDId6kOke3luL4x3dlZ6falSFNrD0Pm2OTRWpe3WjqJI45XnZx78gjI48h61za5CGUgEZrSEHh+Amep7/Cti/+Mott+U7szK/JdU4ywJ7WRrvEUEpULtTkAAYA8/StU1y4mmjVo1hEzKDwd2C2M8j1NILyeGN1ZYlZs5zJ+w/vRFlNc747i5ZY/EkXYXwhxnkgDk1QUCjqKXGJ2WvR5hLcTO2yRIyPtliCcnj+1X7QNP8AZ/VpT4izWrMwH0feAj4HG0kZxxnrXJYbl7V5EhJc7zIUPAGemc9f9qf6TI29ZGd/GBBEasQc98/KsvyAwO+xLkCOOPozv+n28djALeGCOOFeECc8fvVR/iPZLeW8VzCYy8J+sycNjsaC0r2xOlw7b9nmgU4BxkoPLPfHTzpDq+uRXF3PLaXDSQhvcZGx7oP5/GgR3tQLX6B/YAp+J9cwfTYEbS9TkA3bViAI7Zf+1dDmvrM2mn+Ld26P9HTKtKoI4HbNcZvbCG/WSUSmBgCzOjEHvjI8/wB6Rz+zjPIWivYmXPBdTuJx8PxrTrX6/aSsV3qd+S+0zbl9QtM9/wDiEGPxqQ32nIcvqFoATxm4Tn8fhXzy/s5eIc+NCQDwQDz+FavoN07ZaSMn4HrXCgP7Oh59GxarpUY/5hZc9/pCfvW66tpjN/zOwHxuU/evnFfZ+6x7rJn/AMTU0Gg3asGLxED/AK0OM1wqgE6ST6n0Oup2EoIivLWUjqEmVvyNDy3VsxJLwj4uB+tca0GS+0V3+hyRhpOHbbjPOf8AOaew+0mpwykm6yCeWz0OP3qO1rAfquyhK0I0mXiZrchsTw/AMK8stpuI9jBxkZ2896C0v2ulYEXZRwOrJTlNYiuUDQyYB6VieV514Uoa49aWHqS3CwBiWVQc9CeaS3sKSsfDKOR1B4NFXM7NliC6D0xQMjRsCCh3Dtjk1kVoV7l1CMvexfJDH9n3EfvlBn8aFNlJuIRomUng7eMfIUfMsUkf1iDaPsE9QfzpdcQe+WWRwowd64yPTqK0aW3rZUe4JeNNb7QkDIu77aDg+flWVq+oGIrsvVdiQMF2Hzzk5+FZVoU56kpYb7nLZ2Xe+xgCCSM+flQkckgPIIweeelE3a/a93kE4NDGUo78AljyPnmvsM/Z8zDMh1RhtDEHDdxjyrWSGaCaKSWNgxYFSw5fnipLSY+BMqoA7rhSxOF9aJs4o7m7TxJC+0hpGxkADtn5D76ns0GNHc9PjXFy0hTwU3YcjyB/THrTuyumO97dAY+AQW95/ie3bIr3UIImELXJKxhWcL0DHjGf2HrzQNuk9/dRxWiyupOAkMYG8eXB4H4c1LYofqUJbxHcIudTnnJi+rACbmOcZPwHlkUNock094qIzJbhCDJj7RODnHfntVws/ZXS9CtFvvaq6XLD/wCJHyG68EDluvbj1pVd6xBq3tAJYLdbW3VVSKPABAXjOB0HpRIi1joQXtNhwQXxfBv/AAZh4dwv2XXo3wP6VcPYm0Mpu57m2+kciENkA+9kk+mPSqtrcEM6DfuVmYASxj3kbnBz5daaeyvtgukP/K9SVBuJKyr157k9DxzTw49Sc1nNE6HN7P6bIjuYvEO7a2VAK4OOB36fGozoWkQqviWNscHq5wc9+/qK3a/gureC9tJPExFsU7jtIye1bW1x4rFV3+KVBZkGPjg9x6HmprvGYjkpnUv4/Vp4mkaEME6bZk9zgt+lazaNozbvD0+355x4b4HwwKIjtprpx4M8rBRzulY5+Q5H5UWukSYy7c/Bz+bVlsbgclQav8MRtoWkLgtaoCRxiGStP5Hpu7PglRntAf1NP20rYMs0fzQfq1CT29vC6iTbkgnISPjHnzQFrxDBQxOdItI8iNZMYwSI05HzaiYpDbhVjUhF+z/pj/8Ar1oiT6LGqujhh2wI8j8PjWsUli7AtIwbbu3MwGD8kqdubHDHBwo2RPfSMmxgGzxyyioWlU4DRg9id+cfhTbx7QjAuzkZOBM/6AUHM0Mhykcz/wDbmQg+tJbxy0bX5HEwCaCObDK20k8gA0tvreWKMiNWKnqq8n7jTSaG6cMILGQ88e69atbahIu42Lr5Fsg/I0AqZGlS+SpGTnt7Eyy+Gp3DAYYJyRzyB2/zrWVdotKSXKarbBwrFonQ4dM+X4/nWVrJbXxGkSJ276E4tdHapBHnQ0RTcd/2QuTjrRs8O87Wbg0NcQBLhlU4AIxxX0/5MTZ5C/vFidqZxgd/QU/0t1EGbaLJDAZcY+6k7QruJODjtinOjJiPg4ygPTpU140bD2E3jW0sQN7JsHO7LY+71ouw1+LT7PwfZ+OONh9qVxyPXn9fupbd6bAd07qGKgk8cnFE21hApASNFUISVA9P886nchRDrUsZpcrHes9xc3DTTkZLze8G/LA/Cs0gJBdfVKpwBl8dTwaX6tpg+mIgmYK3PT1phomnx20vioxLcouegwV/euMAB3GggHBGuryCO2lKbVOTsJ8+1V828Nzp6tMx3HBhXOW8vxPTFOdQkkZI1Vgu6ZEJ25OGOP1pLaSNNJ43Cm4mSNVA4jDEr88LxXB3pjFIwAw3RdeudHDrcTvvfkjdkEDIAI8z2PkK6DoOsw6jCElUwuw5Rs4z8a5xd20d5PNG4A2SEA4p1o5e33WylSpIjDbfeQZGdp7Z4+QoTeaxo9QW8YWDv3OnWMyxIoEkiKo28HJx1GfOjIVhuVWVOdxLbDlQfPg8jzqqaNfSvcSwP7yxthSTz0zVpiTfs3sxKElcHHmOfPinMqX16JAeVL8TN2to4UzLDaxnniRWZiB36/CvI4bdydghfHIItCxz86ltrl5WlikVWSNwFBHxGfwrfU7z6BIp2NKr54aRhisqzxSD9TK67NHcH8IAllWQY6bLFR+laHLjYBe4POBFGv6VFLrQaI7bKHIH9TM360ALyRZ3kWK3BwMDYeMj40pvFP6Y4WRu7ToUBN2pOAQ08a167sucq3/2X5/Slct3cOhVjCB14hHbpXiT3kzqfpbJuOTtRf2pfxKpwmFz38h7OhyWNueOhuZGqGMx3AyIrUEnoIpHb+9bfRbsgN/M7gd8AAV61hcNgvqd4wY4x4rDGR6H0oStX+mF3+ST+XHIcIcqc+5ZN+prKDuNHgyTNPdSkYPvTE1lCVpnf7Z//9k="/>
          <p:cNvSpPr>
            <a:spLocks noChangeAspect="1" noChangeArrowheads="1"/>
          </p:cNvSpPr>
          <p:nvPr/>
        </p:nvSpPr>
        <p:spPr bwMode="auto">
          <a:xfrm>
            <a:off x="152400" y="-447675"/>
            <a:ext cx="16002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CNALgDASIAAhEBAxEB/8QAHAAAAgIDAQEAAAAAAAAAAAAABAUDBgACBwEI/8QAPhAAAgEDAwIDBAgFAgYDAQAAAQIDAAQRBRIhMUETUWEGInGBFCMykaGxwdEHFULh8DPxJDVSYnKCNIOiwv/EABoBAAMBAQEBAAAAAAAAAAAAAAIDBAUBAAb/xAAkEQACAwACAgMAAwEBAAAAAAABAgADERIhBDETIkEFI1FScf/aAAwDAQACEQMRAD8A5fcTgzFUd/CWTKoRygzzQzJNA0ieICOMn+lh2IpxNpdv44ZY5QvO7DHn5ih2tIprfwVv4cxkjcUJ2p5Hy5oS06qn3IojPdSSSbmJCDcQMgEfvz868jmQyqZFZkHJ2nFG2tgYsrHqsCq5GVAbBweM/wB6Mh0KCOd2bWLVFYHGxyPXBz2oSQNAhcT7imdI4ZWC+IT2bIKkdiKmh8N9/ivMMDJ2LnH4jvTfVtN8LR1mW9S42OoAjkyCvHbzo72G0aLWNRktLy8mt45IWceGRlip469utcVyR3POuHJWZGXYSJTtUjquKCZWBBEhJJ7Gnd5IbG+nQgzIshKF8cjsaU3M/wBLuw5RVbGCFwAKapgHuRoTjljxW7SSNgKTz0NDs3JFbxvtZSeQOgrpXRBA7ktzKXmK8mNcKB8ABW0srJZ3O0/0IMeuRQ3iAuSDk9ee9e3B22l0w674x+J/auZ+QpHZ3LLI6hjkgimMcrDBPvdMHyxSexH1hJ48vWmsROxoz3GR8uf3rlk4PcMtJMSIvcMfyrWeQxwvl854B+Nb6dE804WFGdjxhRnPFRalbzW6pHLG6MCch0K9vWkggtkICRidlOSxyUx99bq7FsDkjmh4l3yxhuhIFEQoRtPc5PwH+9ExAEYo2MJJNrRjqkCZ+Lf3OKZezReXV7LH2jKNx7BR/g+6lSoW+yucEYz59v3phpt4dLljnhG+4yG3MOAOmB61IW2OC73Oi6c9xbX90tzP4sIhLREjBALfZJ79BSL2xlH80Z85+qQ/hSrUvaXVhYvc2sywMQqlljB6tgdc+VI7/ULqe2t76e7lmuXIVw7AK+Cfu6dsU5F+uxLj7R5DqLwGFtqK0cbbTjhgCRznqSDWUNd20FzpkLaYJpDJ7hZwOT1OPIcmsrhIEIRNrXiNNFGp2jnOMgZ+XWldpumSVyfrAQG5+0Pl3qWXVpzfjxY4wu7Hvru256mh4QRLcIp4WTgr04yKrdRklUn0Ze/YT2c03XIp47yV45yfqmDcZ44x3rX+IPszbez89pDZsZDJGxZmbqwI6eXWkOh63qOmsRZlFCk5VgDuzj9u1Savr1/rU/i6nIZCgIjVRgRjyA+VR4Q2sY3CIH4whszCwAYEcMMg/AdM/GtrLxBcGeRnRCHYLGcEHsB6ZqFkSWJEWMeIPtSFyM+lTWuIlLvGHVVz9oceRNGGA9Tp1hBrkMzeHI+5lJByetA7lVwF2s5B6nGPT1plKqzKshfG1sDH9XHegjEgkkKjOAfmKcrDMnCsCYe+Scdajd+Dhh186klijY52kHP/AFV41sG54HwpoIyDBn95wAw8jg+tHahlLCQdGadeMeQbP6UattHBIphWNW2LzsBOceZ7817dQXBkAnWN3BOA6ZIx1pZsGw+ByJ7aSNAPdZmAx0q5fw7tLXWdYktr2BmAgZ0IbBBBXy9Cah0fSZ2jUy6ajwSfZdcKfuI5ptFZtZ3Alit7y3ZeA8YCnHTjBpNrcwQJ1Uxu459otFHs94NxaSkozbRlQMEDI6Uh9o9b1a/haO+mVgygiIIqgnsMAZo68ur26toobhb2aMMNqyHcAfmac+xGjHWfapbq9UmG1QlQwHLKQPz/ACqatSvs9xjHNwTf2Q/h1Ewiu9d91mGfokYI25/6j5+gq5H2T0MyC3gsrePaBwF5x6k0J/Em5gtbNGtZ2ju7VhIFjBJGcc4HfOPvNA6ZL7URacLwXsc8gXJgmiy3HYtxzUvl2ivt2zuFUpI6k+t/w5tJoDJZOY5AdwULweMYrnr2KJqU8c9s/jW7DIJCgt2881dNT/iFctDFaQ2gjuZSFeRXzt47Ajjv3pE9mJJDJ4jDx1yT28s5HH4+dHUP0eowcgPtF0duPBMLxxiJuX3MWPGSD0Hc/hUIigTKMiqI+UxCSG7nHz/wU6OmxyBgu4pnorcA1LbWUFuGWO3EkmcvuOc/Hz6VUrYMgkA/kVCKaaaF4w0cKRndEFG8k98du3T96ym0VupcRvHgcke9gqPxrK9sEf8Ak4/cv9arj7eck+eDU93MZ0NwrYlAxIAMZ9cedQXDLLISi7SCeB0+VTWkUoctCjTuR/pIm4kfAc1c+SZR1HcUsdxBa7oFDIRlh/WvqKvPsn7A3eu6fBeXMiW9u5ykoOZCucdOmOOM1S7fTr9Fjla2kR8bjvXbx2JBxXdv4a3Yl9moLZuHtCYiP+3qv4H8Kk+PWwxvPB1Ah/DzQLC0ZY9Pe6lxkvLISSfh0FVbU/Yy2Bk225tmYEER8gA565/zpXXpWCruxnnHwqt6kpe9lUQiRVX7LjHJHUYPlQW1HeoKHTOEazpFzo7FLgq8ZcMkq9HHQ/PkZFKpyY0WMBQRncOuSf7fnXY9a09NTt7i3kjCRSOAuf6JRyregJ4Pzrjd6jLI8UqESIxRwR3GB+Yo6mLHI114iDtE7suNvI8xXmwoCrqQw6givZV5HQ8Ct43DKFlyw7EdVqhtiOozjXdsPcqv5CjL6EjWJUQe6kjYz1GTQ8QPhxk8nanveYwKcXMJfVZCuc7sk/KpmbATHgdRpoqTy2ng+KSsLBUGBxxxTdrOaQ++WbHmf7VH7LQMXnA6dc/KrWtqh5bqo6dcmuIdXYDdHJUzZu8e054YcE5/ztR3szqX8ov7mZwCjQ5PGNp5wf8A8gUZLEI3YBcA54ApXaCMzXYcdAq9fI/3oX6OxiYep5LfjVdRdrlnt/GIXxHwBtJxk/fmmtzfHTLkWqs1zMI1VZFbIdOxPqPOk8qwyHC8OMBR27H96DNw0mpXjqB7iBP/AB45/LFZ99C3ji0uXoAwiaG1R5GIikuJDl2I4GewoSV3WVooXVX28hGwPh92ahvLg75vMLhQR0Oc8fI/hS1ZSjPLK22UfZbP2i2f1BqitRgUfkS++zDba8ltysK7mXJAQHp5kHt86YJciRWaGVmXO0sG5z61V3vjOzRW56nDsvO70Hp+dF2kjWzK4OSchx2IpzDh7isJPUf2oJuV3yOFz13d/KsoX6XbiRGDb+epyAOnSsoPt+TuKPcp+h+zhnf6ZfEpEpLpGcZkAPJ9Fzxn7qscmsyWcRt7LwIIMf6cKjc3nk48+eTmvfaCa2s0a2gPjSs2C5PCRrkKgHkM/M59KrJlA6Yz3Fb3xTKDExjczm5DTNKfEI798dKtnsPMi6LfSQ3Mkdykoz4UpU8gBc+fO7rnFc4kvPe2xnIPvDH51cf4eT2wg1Q3Me+FViWWZWJ2KxfjAHcg85HQVH5lZWk8fcqoOOJ0PU9ZuktUt9Fv5rm9IAm91XWPAwcseEP3k+Va+xsOp397LrGrXkTRyKUWIcE4x73YY7cVTZNVWysorXTrjfE2S0KJjavmXzyx69KY+y2vTQTrHLCrwQjZDFnheDgn4Dr14xWT472d/J6/P9lL0/8AM6HrMUMcLvISAyNkKuScDPQd+tfPvtWiPrt60YITxN3PXJA3frXVte9qluYjaWbM10VMasF4Abq58uBgfH0rll5bkzOZe7FmJ+6qEYK5yBxbj3Esw91FI95VwfjUaKTk9hU84y2T0POO/wAzWsYLdMKB8/8AerFOrE53HKgAKOgUKAPlinUuV1eRW6N7wA8qRr4IRjGjg7zkluvHBx2+FWKGMtqTscDA4BPPNQ3nEMoQaRLD7NYV5VAOKtMDqqu0gOD0NVLR/dllZTtxjjHpVihlboATxx6V3x2/rEC1TzkdyoWR1iY4bqTzzSS34a83HLbwOfh/am1xOSwUYwe+3qaT27EXM/dmlB/D9zXLmGbG0L+QbUImcu8SkK+MjtnHPNL9PLpJdQjO+RlPXooDZ/L8asUsLiIx4BOcZ6jGAP3pTkJfXUaxtvKBVIGePL8fxqJLdfJeaiE2Akb2kBwW2kt6HrzSq6hJQsCNrDiLPvFTzk+Q7fE1YXhjjTMikJnBA6nnp/ftSO9fY/itKp3tjjv6D0/3pgYFuoLV4o2AgC0XaAplYA7VHQ/GpYtyMPGUl85+FQqfrPEEbbx/UoyfkP1NEJNK7LkhQOmO/wCp+NVrhEkYYZNG4jUq/HXYgYE57VlYYjMNsuAp6nqf3rKFl79zkr99cYZjKxLk9z0pRczsE8KMlnbyrS8lmedkV8DP2nPNYnhQ2zRyKDMZM+Ieu3HnW+GmYFyeohZghHvuecf0gdqvf8OLq1sTq73+5ooo4ZliVgiyFS+AzHoozn9+hpVnsZi4ZSem0cVLY3Y+kXCCPfE3u8nGDk4I/OlXfZcjF6MfQXF1rmrXjKjm4lcyMqj7Kk9sdhnHyq7ezugi3QfSXMjk4CrkY/8Ab9vvpV/DOykmubycJlVRIt3GQSckD5Cul6fpvht9Zg+vevjP5jyjVeakmx47KtfInuVu5skjEsqx7Oy4z0/U/GqLqkaIWXxACFyRjJNdu1HTFn0p44hsfHBWuVWP/BTXdzfCSR1lZFDHP3A03wVtVtf9GwbLUtr0fkoVwvugkgYABBPShkZQ3Dj5Gut+JbTxBxDGM9F2g0w0bQIdZtLwJHGk0WxoiF4JO7g/cK3EciZ5GTllgGxIpBJ3eXpVnjjI1CR23AjbjHlTW6zYM8VxCVkTO4AEMT2xWk83DtIBHt6jI6mp7kL9R6tx+0L05DukYYwSM9qbRSOo4GR3Oele6boZutN3wsv0pDgqDwwycj4jGKhMJhYxvlSOCD516qvgvGCz8m2YzLuBHAGTzQ0ChJHmIyOjYHlgjj5VGrje6AHdnIH30TbxleVyW4z8cn96h8uzgJd4q8pLIdq4lI3gg/AYxSyWB1nnmVw0km0BM8rkZpv9Gdo1PG5yCM9APWozZrAXJJLkElh3+foBWUt+Ns0QF9RJdRMkYhjjGAMnLAjPmaUXEYKtJOhc5BXzx6Z7VYpVWNd+0kluEIyG+NLLyzlC5ZA8rjO5xkH9ccelUU3d+5y2v/IlYo+0SsVCj+gdB6+fFel7QFkto8ljnLcY/evbqymOB4iA9SQDhQR91aW1kFUvKxYdfMVo1unsmQujesmRBBIG3hjnkn3eayj0+jmT3Lcbj1LjP3CsphuBPqK+LP2c7vo03kt55NQx2iyAnexGOOatPsx7PT6zKJSFjswxDuTkkjqAPOi9f9iZLF9+nTZUcsJO3lyP2rTb+S8dLfhLdzOXxrCnPJWAY7S1ZsAKFyDjvUWmwSmAFY5Gd2LY25q5aX7C3DnxtTu7ON1UOqNNkKPgMknHfGBT1bHSrMK1xeNJ7w+rhjGD/wCxNNa/D1BCxH7Jza1o8hnSImJ8fUSudh8jgdD612X2Z1SPW9NW8SJohuKYYg9KoZ1PRvAnMdvcGRE+r98Y3fd5gdKihuo7lkCRpDEIwCsTEBuWwWx3IFYXm01sflcdypBz+onX49pjG0g9s1x2+lhtru5tr5HSRZ2KuBnKk5GR5das/slOyyzW1lFLPyWIMoCr8vPnzqre2tlc2+pQLP4aM3XAPuZPc5OeD+dNFodEI6HqeWooWWbJJaKG2XGWBBG7v68VadI0/VtIube5EsQhcbmgZidyEAdQMZ4yK5zBFJKTsH2VySeK7FdkG0sjn7VuuB8qqHQij2QINq4stSZXltWEsZBSVW5Hl8RSq50pbkFjFEz7tys475yMkdqaA89PuoW4urqHUbaOOHdC5w74PHz6D50LdwwAOoJpNlf6dfQXEcsbqEUTISR4hOdx+8kirJeQW2opiaFlI/qUjIqGFA3pR0bKAcjtXCf8glRKxFo4tLszRyF1B4EgyRW01tumeQKUDDOfI9/ypzcDAOFJ+FVzXtRvLB7QWVi86yzbJGAPuDzwPzPlU91K2ji0fXayeoWwjV8uH56BSAMVBJPDcv4ahwwyORwDisuZT1TJPWobY+Jcj3SGz99Q3+HVXUSsqruO6ZutuI4d+zPbceT+FA3QfPOQ45Ck9f0pvcEqMJu8jzSe4+sY7hux3JxWFU80aiWMWkK6BnVXfdjBYcHp86BuJ57YHaiopHKdh9wpnPIwGGKRA8A7skfLFLpmkEhkZ5Gjzyqjp8+K0aidh2jBFqtdkp/qkBuFVCF+7pmsqe8a5aRXMdwmMdVUZH38/Gsq3dkDId6kOke3luL4x3dlZ6falSFNrD0Pm2OTRWpe3WjqJI45XnZx78gjI48h61za5CGUgEZrSEHh+Amep7/Cti/+Mott+U7szK/JdU4ywJ7WRrvEUEpULtTkAAYA8/StU1y4mmjVo1hEzKDwd2C2M8j1NILyeGN1ZYlZs5zJ+w/vRFlNc747i5ZY/EkXYXwhxnkgDk1QUCjqKXGJ2WvR5hLcTO2yRIyPtliCcnj+1X7QNP8AZ/VpT4izWrMwH0feAj4HG0kZxxnrXJYbl7V5EhJc7zIUPAGemc9f9qf6TI29ZGd/GBBEasQc98/KsvyAwO+xLkCOOPozv+n28djALeGCOOFeECc8fvVR/iPZLeW8VzCYy8J+sycNjsaC0r2xOlw7b9nmgU4BxkoPLPfHTzpDq+uRXF3PLaXDSQhvcZGx7oP5/GgR3tQLX6B/YAp+J9cwfTYEbS9TkA3bViAI7Zf+1dDmvrM2mn+Ld26P9HTKtKoI4HbNcZvbCG/WSUSmBgCzOjEHvjI8/wB6Rz+zjPIWivYmXPBdTuJx8PxrTrX6/aSsV3qd+S+0zbl9QtM9/wDiEGPxqQ32nIcvqFoATxm4Tn8fhXzy/s5eIc+NCQDwQDz+FavoN07ZaSMn4HrXCgP7Oh59GxarpUY/5hZc9/pCfvW66tpjN/zOwHxuU/evnFfZ+6x7rJn/AMTU0Gg3asGLxED/AK0OM1wqgE6ST6n0Oup2EoIivLWUjqEmVvyNDy3VsxJLwj4uB+tca0GS+0V3+hyRhpOHbbjPOf8AOaew+0mpwykm6yCeWz0OP3qO1rAfquyhK0I0mXiZrchsTw/AMK8stpuI9jBxkZ2896C0v2ulYEXZRwOrJTlNYiuUDQyYB6VieV514Uoa49aWHqS3CwBiWVQc9CeaS3sKSsfDKOR1B4NFXM7NliC6D0xQMjRsCCh3Dtjk1kVoV7l1CMvexfJDH9n3EfvlBn8aFNlJuIRomUng7eMfIUfMsUkf1iDaPsE9QfzpdcQe+WWRwowd64yPTqK0aW3rZUe4JeNNb7QkDIu77aDg+flWVq+oGIrsvVdiQMF2Hzzk5+FZVoU56kpYb7nLZ2Xe+xgCCSM+flQkckgPIIweeelE3a/a93kE4NDGUo78AljyPnmvsM/Z8zDMh1RhtDEHDdxjyrWSGaCaKSWNgxYFSw5fnipLSY+BMqoA7rhSxOF9aJs4o7m7TxJC+0hpGxkADtn5D76ns0GNHc9PjXFy0hTwU3YcjyB/THrTuyumO97dAY+AQW95/ie3bIr3UIImELXJKxhWcL0DHjGf2HrzQNuk9/dRxWiyupOAkMYG8eXB4H4c1LYofqUJbxHcIudTnnJi+rACbmOcZPwHlkUNock094qIzJbhCDJj7RODnHfntVws/ZXS9CtFvvaq6XLD/wCJHyG68EDluvbj1pVd6xBq3tAJYLdbW3VVSKPABAXjOB0HpRIi1joQXtNhwQXxfBv/AAZh4dwv2XXo3wP6VcPYm0Mpu57m2+kciENkA+9kk+mPSqtrcEM6DfuVmYASxj3kbnBz5daaeyvtgukP/K9SVBuJKyr157k9DxzTw49Sc1nNE6HN7P6bIjuYvEO7a2VAK4OOB36fGozoWkQqviWNscHq5wc9+/qK3a/gureC9tJPExFsU7jtIye1bW1x4rFV3+KVBZkGPjg9x6HmprvGYjkpnUv4/Vp4mkaEME6bZk9zgt+lazaNozbvD0+355x4b4HwwKIjtprpx4M8rBRzulY5+Q5H5UWukSYy7c/Bz+bVlsbgclQav8MRtoWkLgtaoCRxiGStP5Hpu7PglRntAf1NP20rYMs0fzQfq1CT29vC6iTbkgnISPjHnzQFrxDBQxOdItI8iNZMYwSI05HzaiYpDbhVjUhF+z/pj/8Ar1oiT6LGqujhh2wI8j8PjWsUli7AtIwbbu3MwGD8kqdubHDHBwo2RPfSMmxgGzxyyioWlU4DRg9id+cfhTbx7QjAuzkZOBM/6AUHM0Mhykcz/wDbmQg+tJbxy0bX5HEwCaCObDK20k8gA0tvreWKMiNWKnqq8n7jTSaG6cMILGQ88e69atbahIu42Lr5Fsg/I0AqZGlS+SpGTnt7Eyy+Gp3DAYYJyRzyB2/zrWVdotKSXKarbBwrFonQ4dM+X4/nWVrJbXxGkSJ276E4tdHapBHnQ0RTcd/2QuTjrRs8O87Wbg0NcQBLhlU4AIxxX0/5MTZ5C/vFidqZxgd/QU/0t1EGbaLJDAZcY+6k7QruJODjtinOjJiPg4ygPTpU140bD2E3jW0sQN7JsHO7LY+71ouw1+LT7PwfZ+OONh9qVxyPXn9fupbd6bAd07qGKgk8cnFE21hApASNFUISVA9P886nchRDrUsZpcrHes9xc3DTTkZLze8G/LA/Cs0gJBdfVKpwBl8dTwaX6tpg+mIgmYK3PT1phomnx20vioxLcouegwV/euMAB3GggHBGuryCO2lKbVOTsJ8+1V828Nzp6tMx3HBhXOW8vxPTFOdQkkZI1Vgu6ZEJ25OGOP1pLaSNNJ43Cm4mSNVA4jDEr88LxXB3pjFIwAw3RdeudHDrcTvvfkjdkEDIAI8z2PkK6DoOsw6jCElUwuw5Rs4z8a5xd20d5PNG4A2SEA4p1o5e33WylSpIjDbfeQZGdp7Z4+QoTeaxo9QW8YWDv3OnWMyxIoEkiKo28HJx1GfOjIVhuVWVOdxLbDlQfPg8jzqqaNfSvcSwP7yxthSTz0zVpiTfs3sxKElcHHmOfPinMqX16JAeVL8TN2to4UzLDaxnniRWZiB36/CvI4bdydghfHIItCxz86ltrl5WlikVWSNwFBHxGfwrfU7z6BIp2NKr54aRhisqzxSD9TK67NHcH8IAllWQY6bLFR+laHLjYBe4POBFGv6VFLrQaI7bKHIH9TM360ALyRZ3kWK3BwMDYeMj40pvFP6Y4WRu7ToUBN2pOAQ08a167sucq3/2X5/Slct3cOhVjCB14hHbpXiT3kzqfpbJuOTtRf2pfxKpwmFz38h7OhyWNueOhuZGqGMx3AyIrUEnoIpHb+9bfRbsgN/M7gd8AAV61hcNgvqd4wY4x4rDGR6H0oStX+mF3+ST+XHIcIcqc+5ZN+prKDuNHgyTNPdSkYPvTE1lCVpnf7Z//9k="/>
          <p:cNvSpPr>
            <a:spLocks noChangeAspect="1" noChangeArrowheads="1"/>
          </p:cNvSpPr>
          <p:nvPr/>
        </p:nvSpPr>
        <p:spPr bwMode="auto">
          <a:xfrm>
            <a:off x="304800" y="-295275"/>
            <a:ext cx="16002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data:image/jpeg;base64,/9j/4AAQSkZJRgABAQAAAQABAAD/2wBDAAkGBwgHBgkIBwgKCgkLDRYPDQwMDRsUFRAWIB0iIiAdHx8kKDQsJCYxJx8fLT0tMTU3Ojo6Iys/RD84QzQ5Ojf/2wBDAQoKCg0MDRoPDxo3JR8lNzc3Nzc3Nzc3Nzc3Nzc3Nzc3Nzc3Nzc3Nzc3Nzc3Nzc3Nzc3Nzc3Nzc3Nzc3Nzc3Nzf/wAARCACNALgDASIAAhEBAxEB/8QAHAAAAgIDAQEAAAAAAAAAAAAABAUDBgACBwEI/8QAPhAAAgEDAwIDBAgFAgYDAQAAAQIDAAQRBRIhMUETUWEGInGBFCMykaGxwdEHFULh8DPxJDVSYnKCNIOiwv/EABoBAAMBAQEBAAAAAAAAAAAAAAIDBAUBAAb/xAAkEQACAwACAgMAAwEBAAAAAAABAgADERIhBDETIkEFI1FScf/aAAwDAQACEQMRAD8A5fcTgzFUd/CWTKoRygzzQzJNA0ieICOMn+lh2IpxNpdv44ZY5QvO7DHn5ih2tIprfwVv4cxkjcUJ2p5Hy5oS06qn3IojPdSSSbmJCDcQMgEfvz868jmQyqZFZkHJ2nFG2tgYsrHqsCq5GVAbBweM/wB6Mh0KCOd2bWLVFYHGxyPXBz2oSQNAhcT7imdI4ZWC+IT2bIKkdiKmh8N9/ivMMDJ2LnH4jvTfVtN8LR1mW9S42OoAjkyCvHbzo72G0aLWNRktLy8mt45IWceGRlip469utcVyR3POuHJWZGXYSJTtUjquKCZWBBEhJJ7Gnd5IbG+nQgzIshKF8cjsaU3M/wBLuw5RVbGCFwAKapgHuRoTjljxW7SSNgKTz0NDs3JFbxvtZSeQOgrpXRBA7ktzKXmK8mNcKB8ABW0srJZ3O0/0IMeuRQ3iAuSDk9ee9e3B22l0w674x+J/auZ+QpHZ3LLI6hjkgimMcrDBPvdMHyxSexH1hJ48vWmsROxoz3GR8uf3rlk4PcMtJMSIvcMfyrWeQxwvl854B+Nb6dE804WFGdjxhRnPFRalbzW6pHLG6MCch0K9vWkggtkICRidlOSxyUx99bq7FsDkjmh4l3yxhuhIFEQoRtPc5PwH+9ExAEYo2MJJNrRjqkCZ+Lf3OKZezReXV7LH2jKNx7BR/g+6lSoW+yucEYz59v3phpt4dLljnhG+4yG3MOAOmB61IW2OC73Oi6c9xbX90tzP4sIhLREjBALfZJ79BSL2xlH80Z85+qQ/hSrUvaXVhYvc2sywMQqlljB6tgdc+VI7/ULqe2t76e7lmuXIVw7AK+Cfu6dsU5F+uxLj7R5DqLwGFtqK0cbbTjhgCRznqSDWUNd20FzpkLaYJpDJ7hZwOT1OPIcmsrhIEIRNrXiNNFGp2jnOMgZ+XWldpumSVyfrAQG5+0Pl3qWXVpzfjxY4wu7Hvru256mh4QRLcIp4WTgr04yKrdRklUn0Ze/YT2c03XIp47yV45yfqmDcZ44x3rX+IPszbez89pDZsZDJGxZmbqwI6eXWkOh63qOmsRZlFCk5VgDuzj9u1Savr1/rU/i6nIZCgIjVRgRjyA+VR4Q2sY3CIH4whszCwAYEcMMg/AdM/GtrLxBcGeRnRCHYLGcEHsB6ZqFkSWJEWMeIPtSFyM+lTWuIlLvGHVVz9oceRNGGA9Tp1hBrkMzeHI+5lJByetA7lVwF2s5B6nGPT1plKqzKshfG1sDH9XHegjEgkkKjOAfmKcrDMnCsCYe+Scdajd+Dhh186klijY52kHP/AFV41sG54HwpoIyDBn95wAw8jg+tHahlLCQdGadeMeQbP6UattHBIphWNW2LzsBOceZ7817dQXBkAnWN3BOA6ZIx1pZsGw+ByJ7aSNAPdZmAx0q5fw7tLXWdYktr2BmAgZ0IbBBBXy9Cah0fSZ2jUy6ajwSfZdcKfuI5ptFZtZ3Alit7y3ZeA8YCnHTjBpNrcwQJ1Uxu459otFHs94NxaSkozbRlQMEDI6Uh9o9b1a/haO+mVgygiIIqgnsMAZo68ur26toobhb2aMMNqyHcAfmac+xGjHWfapbq9UmG1QlQwHLKQPz/ACqatSvs9xjHNwTf2Q/h1Ewiu9d91mGfokYI25/6j5+gq5H2T0MyC3gsrePaBwF5x6k0J/Em5gtbNGtZ2ju7VhIFjBJGcc4HfOPvNA6ZL7URacLwXsc8gXJgmiy3HYtxzUvl2ivt2zuFUpI6k+t/w5tJoDJZOY5AdwULweMYrnr2KJqU8c9s/jW7DIJCgt2881dNT/iFctDFaQ2gjuZSFeRXzt47Ajjv3pE9mJJDJ4jDx1yT28s5HH4+dHUP0eowcgPtF0duPBMLxxiJuX3MWPGSD0Hc/hUIigTKMiqI+UxCSG7nHz/wU6OmxyBgu4pnorcA1LbWUFuGWO3EkmcvuOc/Hz6VUrYMgkA/kVCKaaaF4w0cKRndEFG8k98du3T96ym0VupcRvHgcke9gqPxrK9sEf8Ak4/cv9arj7eck+eDU93MZ0NwrYlAxIAMZ9cedQXDLLISi7SCeB0+VTWkUoctCjTuR/pIm4kfAc1c+SZR1HcUsdxBa7oFDIRlh/WvqKvPsn7A3eu6fBeXMiW9u5ykoOZCucdOmOOM1S7fTr9Fjla2kR8bjvXbx2JBxXdv4a3Yl9moLZuHtCYiP+3qv4H8Kk+PWwxvPB1Ah/DzQLC0ZY9Pe6lxkvLISSfh0FVbU/Yy2Bk225tmYEER8gA565/zpXXpWCruxnnHwqt6kpe9lUQiRVX7LjHJHUYPlQW1HeoKHTOEazpFzo7FLgq8ZcMkq9HHQ/PkZFKpyY0WMBQRncOuSf7fnXY9a09NTt7i3kjCRSOAuf6JRyregJ4Pzrjd6jLI8UqESIxRwR3GB+Yo6mLHI114iDtE7suNvI8xXmwoCrqQw6givZV5HQ8Ct43DKFlyw7EdVqhtiOozjXdsPcqv5CjL6EjWJUQe6kjYz1GTQ8QPhxk8nanveYwKcXMJfVZCuc7sk/KpmbATHgdRpoqTy2ng+KSsLBUGBxxxTdrOaQ++WbHmf7VH7LQMXnA6dc/KrWtqh5bqo6dcmuIdXYDdHJUzZu8e054YcE5/ztR3szqX8ov7mZwCjQ5PGNp5wf8A8gUZLEI3YBcA54ApXaCMzXYcdAq9fI/3oX6OxiYep5LfjVdRdrlnt/GIXxHwBtJxk/fmmtzfHTLkWqs1zMI1VZFbIdOxPqPOk8qwyHC8OMBR27H96DNw0mpXjqB7iBP/AB45/LFZ99C3ji0uXoAwiaG1R5GIikuJDl2I4GewoSV3WVooXVX28hGwPh92ahvLg75vMLhQR0Oc8fI/hS1ZSjPLK22UfZbP2i2f1BqitRgUfkS++zDba8ltysK7mXJAQHp5kHt86YJciRWaGVmXO0sG5z61V3vjOzRW56nDsvO70Hp+dF2kjWzK4OSchx2IpzDh7isJPUf2oJuV3yOFz13d/KsoX6XbiRGDb+epyAOnSsoPt+TuKPcp+h+zhnf6ZfEpEpLpGcZkAPJ9Fzxn7qscmsyWcRt7LwIIMf6cKjc3nk48+eTmvfaCa2s0a2gPjSs2C5PCRrkKgHkM/M59KrJlA6Yz3Fb3xTKDExjczm5DTNKfEI798dKtnsPMi6LfSQ3Mkdykoz4UpU8gBc+fO7rnFc4kvPe2xnIPvDH51cf4eT2wg1Q3Me+FViWWZWJ2KxfjAHcg85HQVH5lZWk8fcqoOOJ0PU9ZuktUt9Fv5rm9IAm91XWPAwcseEP3k+Va+xsOp397LrGrXkTRyKUWIcE4x73YY7cVTZNVWysorXTrjfE2S0KJjavmXzyx69KY+y2vTQTrHLCrwQjZDFnheDgn4Dr14xWT472d/J6/P9lL0/8AM6HrMUMcLvISAyNkKuScDPQd+tfPvtWiPrt60YITxN3PXJA3frXVte9qluYjaWbM10VMasF4Abq58uBgfH0rll5bkzOZe7FmJ+6qEYK5yBxbj3Esw91FI95VwfjUaKTk9hU84y2T0POO/wAzWsYLdMKB8/8AerFOrE53HKgAKOgUKAPlinUuV1eRW6N7wA8qRr4IRjGjg7zkluvHBx2+FWKGMtqTscDA4BPPNQ3nEMoQaRLD7NYV5VAOKtMDqqu0gOD0NVLR/dllZTtxjjHpVihlboATxx6V3x2/rEC1TzkdyoWR1iY4bqTzzSS34a83HLbwOfh/am1xOSwUYwe+3qaT27EXM/dmlB/D9zXLmGbG0L+QbUImcu8SkK+MjtnHPNL9PLpJdQjO+RlPXooDZ/L8asUsLiIx4BOcZ6jGAP3pTkJfXUaxtvKBVIGePL8fxqJLdfJeaiE2Akb2kBwW2kt6HrzSq6hJQsCNrDiLPvFTzk+Q7fE1YXhjjTMikJnBA6nnp/ftSO9fY/itKp3tjjv6D0/3pgYFuoLV4o2AgC0XaAplYA7VHQ/GpYtyMPGUl85+FQqfrPEEbbx/UoyfkP1NEJNK7LkhQOmO/wCp+NVrhEkYYZNG4jUq/HXYgYE57VlYYjMNsuAp6nqf3rKFl79zkr99cYZjKxLk9z0pRczsE8KMlnbyrS8lmedkV8DP2nPNYnhQ2zRyKDMZM+Ieu3HnW+GmYFyeohZghHvuecf0gdqvf8OLq1sTq73+5ooo4ZliVgiyFS+AzHoozn9+hpVnsZi4ZSem0cVLY3Y+kXCCPfE3u8nGDk4I/OlXfZcjF6MfQXF1rmrXjKjm4lcyMqj7Kk9sdhnHyq7ezugi3QfSXMjk4CrkY/8Ab9vvpV/DOykmubycJlVRIt3GQSckD5Cul6fpvht9Zg+vevjP5jyjVeakmx47KtfInuVu5skjEsqx7Oy4z0/U/GqLqkaIWXxACFyRjJNdu1HTFn0p44hsfHBWuVWP/BTXdzfCSR1lZFDHP3A03wVtVtf9GwbLUtr0fkoVwvugkgYABBPShkZQ3Dj5Gut+JbTxBxDGM9F2g0w0bQIdZtLwJHGk0WxoiF4JO7g/cK3EciZ5GTllgGxIpBJ3eXpVnjjI1CR23AjbjHlTW6zYM8VxCVkTO4AEMT2xWk83DtIBHt6jI6mp7kL9R6tx+0L05DukYYwSM9qbRSOo4GR3Oele6boZutN3wsv0pDgqDwwycj4jGKhMJhYxvlSOCD516qvgvGCz8m2YzLuBHAGTzQ0ChJHmIyOjYHlgjj5VGrje6AHdnIH30TbxleVyW4z8cn96h8uzgJd4q8pLIdq4lI3gg/AYxSyWB1nnmVw0km0BM8rkZpv9Gdo1PG5yCM9APWozZrAXJJLkElh3+foBWUt+Ns0QF9RJdRMkYhjjGAMnLAjPmaUXEYKtJOhc5BXzx6Z7VYpVWNd+0kluEIyG+NLLyzlC5ZA8rjO5xkH9ccelUU3d+5y2v/IlYo+0SsVCj+gdB6+fFel7QFkto8ljnLcY/evbqymOB4iA9SQDhQR91aW1kFUvKxYdfMVo1unsmQujesmRBBIG3hjnkn3eayj0+jmT3Lcbj1LjP3CsphuBPqK+LP2c7vo03kt55NQx2iyAnexGOOatPsx7PT6zKJSFjswxDuTkkjqAPOi9f9iZLF9+nTZUcsJO3lyP2rTb+S8dLfhLdzOXxrCnPJWAY7S1ZsAKFyDjvUWmwSmAFY5Gd2LY25q5aX7C3DnxtTu7ON1UOqNNkKPgMknHfGBT1bHSrMK1xeNJ7w+rhjGD/wCxNNa/D1BCxH7Jza1o8hnSImJ8fUSudh8jgdD612X2Z1SPW9NW8SJohuKYYg9KoZ1PRvAnMdvcGRE+r98Y3fd5gdKihuo7lkCRpDEIwCsTEBuWwWx3IFYXm01sflcdypBz+onX49pjG0g9s1x2+lhtru5tr5HSRZ2KuBnKk5GR5das/slOyyzW1lFLPyWIMoCr8vPnzqre2tlc2+pQLP4aM3XAPuZPc5OeD+dNFodEI6HqeWooWWbJJaKG2XGWBBG7v68VadI0/VtIube5EsQhcbmgZidyEAdQMZ4yK5zBFJKTsH2VySeK7FdkG0sjn7VuuB8qqHQij2QINq4stSZXltWEsZBSVW5Hl8RSq50pbkFjFEz7tys475yMkdqaA89PuoW4urqHUbaOOHdC5w74PHz6D50LdwwAOoJpNlf6dfQXEcsbqEUTISR4hOdx+8kirJeQW2opiaFlI/qUjIqGFA3pR0bKAcjtXCf8glRKxFo4tLszRyF1B4EgyRW01tumeQKUDDOfI9/ypzcDAOFJ+FVzXtRvLB7QWVi86yzbJGAPuDzwPzPlU91K2ji0fXayeoWwjV8uH56BSAMVBJPDcv4ahwwyORwDisuZT1TJPWobY+Jcj3SGz99Q3+HVXUSsqruO6ZutuI4d+zPbceT+FA3QfPOQ45Ck9f0pvcEqMJu8jzSe4+sY7hux3JxWFU80aiWMWkK6BnVXfdjBYcHp86BuJ57YHaiopHKdh9wpnPIwGGKRA8A7skfLFLpmkEhkZ5Gjzyqjp8+K0aidh2jBFqtdkp/qkBuFVCF+7pmsqe8a5aRXMdwmMdVUZH38/Gsq3dkDId6kOke3luL4x3dlZ6falSFNrD0Pm2OTRWpe3WjqJI45XnZx78gjI48h61za5CGUgEZrSEHh+Amep7/Cti/+Mott+U7szK/JdU4ywJ7WRrvEUEpULtTkAAYA8/StU1y4mmjVo1hEzKDwd2C2M8j1NILyeGN1ZYlZs5zJ+w/vRFlNc747i5ZY/EkXYXwhxnkgDk1QUCjqKXGJ2WvR5hLcTO2yRIyPtliCcnj+1X7QNP8AZ/VpT4izWrMwH0feAj4HG0kZxxnrXJYbl7V5EhJc7zIUPAGemc9f9qf6TI29ZGd/GBBEasQc98/KsvyAwO+xLkCOOPozv+n28djALeGCOOFeECc8fvVR/iPZLeW8VzCYy8J+sycNjsaC0r2xOlw7b9nmgU4BxkoPLPfHTzpDq+uRXF3PLaXDSQhvcZGx7oP5/GgR3tQLX6B/YAp+J9cwfTYEbS9TkA3bViAI7Zf+1dDmvrM2mn+Ld26P9HTKtKoI4HbNcZvbCG/WSUSmBgCzOjEHvjI8/wB6Rz+zjPIWivYmXPBdTuJx8PxrTrX6/aSsV3qd+S+0zbl9QtM9/wDiEGPxqQ32nIcvqFoATxm4Tn8fhXzy/s5eIc+NCQDwQDz+FavoN07ZaSMn4HrXCgP7Oh59GxarpUY/5hZc9/pCfvW66tpjN/zOwHxuU/evnFfZ+6x7rJn/AMTU0Gg3asGLxED/AK0OM1wqgE6ST6n0Oup2EoIivLWUjqEmVvyNDy3VsxJLwj4uB+tca0GS+0V3+hyRhpOHbbjPOf8AOaew+0mpwykm6yCeWz0OP3qO1rAfquyhK0I0mXiZrchsTw/AMK8stpuI9jBxkZ2896C0v2ulYEXZRwOrJTlNYiuUDQyYB6VieV514Uoa49aWHqS3CwBiWVQc9CeaS3sKSsfDKOR1B4NFXM7NliC6D0xQMjRsCCh3Dtjk1kVoV7l1CMvexfJDH9n3EfvlBn8aFNlJuIRomUng7eMfIUfMsUkf1iDaPsE9QfzpdcQe+WWRwowd64yPTqK0aW3rZUe4JeNNb7QkDIu77aDg+flWVq+oGIrsvVdiQMF2Hzzk5+FZVoU56kpYb7nLZ2Xe+xgCCSM+flQkckgPIIweeelE3a/a93kE4NDGUo78AljyPnmvsM/Z8zDMh1RhtDEHDdxjyrWSGaCaKSWNgxYFSw5fnipLSY+BMqoA7rhSxOF9aJs4o7m7TxJC+0hpGxkADtn5D76ns0GNHc9PjXFy0hTwU3YcjyB/THrTuyumO97dAY+AQW95/ie3bIr3UIImELXJKxhWcL0DHjGf2HrzQNuk9/dRxWiyupOAkMYG8eXB4H4c1LYofqUJbxHcIudTnnJi+rACbmOcZPwHlkUNock094qIzJbhCDJj7RODnHfntVws/ZXS9CtFvvaq6XLD/wCJHyG68EDluvbj1pVd6xBq3tAJYLdbW3VVSKPABAXjOB0HpRIi1joQXtNhwQXxfBv/AAZh4dwv2XXo3wP6VcPYm0Mpu57m2+kciENkA+9kk+mPSqtrcEM6DfuVmYASxj3kbnBz5daaeyvtgukP/K9SVBuJKyr157k9DxzTw49Sc1nNE6HN7P6bIjuYvEO7a2VAK4OOB36fGozoWkQqviWNscHq5wc9+/qK3a/gureC9tJPExFsU7jtIye1bW1x4rFV3+KVBZkGPjg9x6HmprvGYjkpnUv4/Vp4mkaEME6bZk9zgt+lazaNozbvD0+355x4b4HwwKIjtprpx4M8rBRzulY5+Q5H5UWukSYy7c/Bz+bVlsbgclQav8MRtoWkLgtaoCRxiGStP5Hpu7PglRntAf1NP20rYMs0fzQfq1CT29vC6iTbkgnISPjHnzQFrxDBQxOdItI8iNZMYwSI05HzaiYpDbhVjUhF+z/pj/8Ar1oiT6LGqujhh2wI8j8PjWsUli7AtIwbbu3MwGD8kqdubHDHBwo2RPfSMmxgGzxyyioWlU4DRg9id+cfhTbx7QjAuzkZOBM/6AUHM0Mhykcz/wDbmQg+tJbxy0bX5HEwCaCObDK20k8gA0tvreWKMiNWKnqq8n7jTSaG6cMILGQ88e69atbahIu42Lr5Fsg/I0AqZGlS+SpGTnt7Eyy+Gp3DAYYJyRzyB2/zrWVdotKSXKarbBwrFonQ4dM+X4/nWVrJbXxGkSJ276E4tdHapBHnQ0RTcd/2QuTjrRs8O87Wbg0NcQBLhlU4AIxxX0/5MTZ5C/vFidqZxgd/QU/0t1EGbaLJDAZcY+6k7QruJODjtinOjJiPg4ygPTpU140bD2E3jW0sQN7JsHO7LY+71ouw1+LT7PwfZ+OONh9qVxyPXn9fupbd6bAd07qGKgk8cnFE21hApASNFUISVA9P886nchRDrUsZpcrHes9xc3DTTkZLze8G/LA/Cs0gJBdfVKpwBl8dTwaX6tpg+mIgmYK3PT1phomnx20vioxLcouegwV/euMAB3GggHBGuryCO2lKbVOTsJ8+1V828Nzp6tMx3HBhXOW8vxPTFOdQkkZI1Vgu6ZEJ25OGOP1pLaSNNJ43Cm4mSNVA4jDEr88LxXB3pjFIwAw3RdeudHDrcTvvfkjdkEDIAI8z2PkK6DoOsw6jCElUwuw5Rs4z8a5xd20d5PNG4A2SEA4p1o5e33WylSpIjDbfeQZGdp7Z4+QoTeaxo9QW8YWDv3OnWMyxIoEkiKo28HJx1GfOjIVhuVWVOdxLbDlQfPg8jzqqaNfSvcSwP7yxthSTz0zVpiTfs3sxKElcHHmOfPinMqX16JAeVL8TN2to4UzLDaxnniRWZiB36/CvI4bdydghfHIItCxz86ltrl5WlikVWSNwFBHxGfwrfU7z6BIp2NKr54aRhisqzxSD9TK67NHcH8IAllWQY6bLFR+laHLjYBe4POBFGv6VFLrQaI7bKHIH9TM360ALyRZ3kWK3BwMDYeMj40pvFP6Y4WRu7ToUBN2pOAQ08a167sucq3/2X5/Slct3cOhVjCB14hHbpXiT3kzqfpbJuOTtRf2pfxKpwmFz38h7OhyWNueOhuZGqGMx3AyIrUEnoIpHb+9bfRbsgN/M7gd8AAV61hcNgvqd4wY4x4rDGR6H0oStX+mF3+ST+XHIcIcqc+5ZN+prKDuNHgyTNPdSkYPvTE1lCVpnf7Z//9k="/>
          <p:cNvSpPr>
            <a:spLocks noChangeAspect="1" noChangeArrowheads="1"/>
          </p:cNvSpPr>
          <p:nvPr/>
        </p:nvSpPr>
        <p:spPr bwMode="auto">
          <a:xfrm>
            <a:off x="701146" y="-94255"/>
            <a:ext cx="16002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0" name="AutoShape 10" descr="data:image/jpeg;base64,/9j/4AAQSkZJRgABAQAAAQABAAD/2wCEAAkGBhQSERUUExQWFRUWFhgXGBgYGBoYGhsXGhgYGBoXGxgaHSYeFxwjGh0YHy8gIycpLSwsFx4xNTAqNSYrLCkBCQoKDgwOGg8PGiwiHyQsLCwpLCwpLCwsKSwsLCwsKSwsLCwsLCksKSksKSwsKSwpLCksLCwpLCwpLCwsKSwsLP/AABEIAMUBAAMBIgACEQEDEQH/xAAcAAACAgMBAQAAAAAAAAAAAAAEBQMGAAIHAQj/xABGEAABAgMFBgMGAwYDBwUBAAABAhEAAyEEEjFBUQUGImFxgRORoTJCscHR8BRS4QcjYoKSohVTchYzQ5OywvFEVGNz0iT/xAAbAQADAQEBAQEAAAAAAAAAAAACAwQFAQAGB//EACsRAAICAgIBBAICAQUBAAAAAAABAhEDIRIxBBMiQVEycQVhsRSRocHhI//aAAwDAQACEQMRAD8A5raphSpSEqBl3iRyLHOF84KuoORDPzBqPKsS2yyzEkkpID1iaSGV4cxJQldQCfebhj0m4q0DFWweVbVpUk1dLAEaD9CYnC1KWq7mLyBo3u+TiBJ/CQlw4oRpjQvj1wg3Z1qlpC7ySV0KDeACSCHcHEtA8V+SGXLpnhnUrEyJCVS3Cy49qjNkMMRAlsDKLYHiHQmkHWJSQqgWAUkEECpZx2eAnJ8VKLOxW6YPcCcFhXT9cYIlJKj7QFMy2Ma26ypQoJSFircTYVOI5RJYZaDMF6+zmiReLtwjzaCU01YLVaNl2ZSM0q6KB7UMD2lKg/aCbTZUpZxMSSS4KWicbJCyVX7oyfOPclo98CNQUM42Ss1rG9qQy7oN4DAtjEZNYd2LomRMIzjVU8nD7yiPxK8olkKF52oHJ6CFyWjseze3WnjKXoGR2SG+MaSyyS2qfnET17xilMkNr/2/rHl0Eb7XtBvpH/xp+DxpYbUQ9coi2uf3h1uIH9sQWEVgq9oLHEmeeF6h69I2E2g5fofi8Q2diWOdPp6xu2I0PwhMuwl0MZEyqm6jve+sRS1kCuQjyzBkqOcQWlXB1YecAtujtGiZ5Yucx8SYl8YskaD41gNKuE9vnG8sGphtUGEeL6QwmzbsoJzUXV2cpHRj6wukp9YNUty5yr5+z8PTnE+VjYaJBNYhHIBRfXiI5f8AiLPuUCZsxIyl46KJS/kYqLMXV7XtEZVOHPERdtzQmXfvqAUUu2BYl3JywYDE44GESYUYse7Bts42gonBlIlqZQpeClIq2UT71rezBsPEAGdOKA5m2bPKmmYualP7spobxqQQ6QGyhNtne+RMkXJPiLurClG6wq4GLE1OQhuNCMi2LPxIQoKIvBJCiNQMuUHSdphExagE0JBSonhCkpAelW1hDKtPivcSpRcJutUk5MKnDSJdpzFS/EOF9uFtFAAkV01ygqCiBWqSSC5DDG8WEA220pABVLEwPiDgdOUHbdWbjYscOucIJ7oIwIIDjIjQ8+cUuDoTDL8jJU+WWWuQklWhNPukSonScrOnur6N84FVIukMzEU16RfP2f7s2a0yymaOI3mUSaF6BsInnkUUHyl8lbM+yXQ9nwp7XlTSCP8AGrKpgqSpsPLAYxeN4v2eSbPY5kwC9MAcG9hjk8cpMo3nagzaBi+S6DU3djjevw1JleG4YsHIwbD1jTduemTPkzFe7NBPIBWfaBLTbeEFBCa1FConN+VBpAqZSlqvGl5VcsTB4+qZzJ3Zev2nbSl2mYkylpUEpd0tUu7Rzu0KODw1t6EiZeRRDlIcnTn1hbMl01q3SHR7FAkslSw74gc2iOcawUpTFhxUNex+8YHnO9cdIb8njREbBbRqcI0W9II8emdWsSu4DVdR+kBzkmneDbGjhSBmSR/UB8WgJHgfbKXnr6gejR5Yg1I82qoG0TC9L6vQxLKtCQHqe0dbqJwLCIK8FRqEkuHpWufrAlitoK0ukkXhjhiI7fO3QkLBKAZZ/hNGJdqxBnzelVjceNyRzbY270ycbouhSsLxZ2CqesZtncy1S01kkpBclJChTNxDbaSF2ScpKFEKQQUlvIs2ML9pbStEw/vJi1OM1Fm6CjQrHkbdjfTRU0pgqVJNw0NVU7A/WLHudunOtxJ4ZcpKmVMI73RWqmY4Ujr+wNzLLZ0AJQFqxvLF4nnoMMoblz1oCHZwgWBblkFkhhQ94mRZi9QwDkuKXRT/AKRHf17GRMUzChwDUP3lAe0NwpM1Jd6gCIH5EpPofr5ZxGypu8dTmSQSxJph1J8o8TOUtTk3lVJ7YYfGLTvHu4bEDeKih3vJSDUMwrgzCF1nkJuOmWolYNStI4cMQKZ+Q1huOXJWNkr6BLRKKrOtQrdlN1N8g/fSAN33QtQAYMkmj4LSO1CYsMlCgAEoQElgQSolgSTUau8RzyJZDkFJIBITUJzJJLVpTXPKLMeSkIljbEOw582VP8VCFO7ey7B3Ch3bs8WHatjM5aQpQBZK1sHwGHKl+vMR6ielCgm/fJIACA7nB1H3eg56mPE2VXizJi1EIU4upwYAVLDSgDawMmmCoMrG1NrSySkmhIqA/PrC3a6kKuFF5iluINhdDjWBLckBZZ+sE+CpdnSXF1BV1AUU1bRwYvlJR7IVBsn8Y9iAfQRZt2N6pdnCApKlNevEUYk060+MVOTNSQka0qWg78EZRZSXeo6dc4lyRi3UiiCs6BvJ+0xE6QZCElRWkpUtVGHID5xQ1O4AIN77rHosRL3csU5hvjEapJZ3fJtIUp10d9Nkdus4SqkxKxrgX0aJ7KSWD/b4wdZthz1AKEiYoFq+GrDUUiD8CpBAmSynEKNQcbvatY88q+TyjaMtSEg3SXAOOpLnLtCxMhXECGwOHeCVgpWUlqKYjHAtjmIy0zjeV0HqlP1hsZdNBV8CyTZavyORYZ5RFNkqyUIPTJYOc0qbUMMa05QIuW2kPUm2LkqBEyT7xiMyDBiUtEhTygnOgTz/AAlKVB76qAm6wqcgemcFmahKQkSyAMKOcXxfWC7RLJV2GX8IiYWRNxJxKhNfQXQGI0r1xEIc3Y5QVCBVmlkkkzHJdy3eG2y9hypo4TxVoVAHyMe2exhTE04gD0OcW87tWZN0gIXUOXSaZn9IW8rej3FFe/2WusyTzJJf4Nzi6WLe21JCb4lkM1Us7DFwawDO3fkYhZfkrk2GUQo2Ql3K1Cp958/SjQrJFTWw4LiZti0qnzxNUhjRwmoLDCpgG02A2q1olIS14gHocXHKDjsSWJoLqUMTxtVktTz8osP7PNlpTag/tpKnIOLpcNybLlHE1HSOOLds6BsndpEiQiWgMEBgG6lzqSXJPOKEvfm0WWaqXNAmVSDe4bvEoKAIHMN0i+b17YMmVwMVE1fAD7PxjmqLAJ1tlzJk3hUGZvZmAOCRm5AMI8hwgm38ILFjk0WLZf7QZI4lyZssE1VdvB9aF2i1y957OqX4gnIusSXN0/0mvpCRQlz0LlzA5SyVA5PgpPIisc52tYl3zJRVnD88j2YKjG8TzPVk4NUyqWHkrLJvbtw2wKTLBuAUw4i+J5NVorsuQohIAAwBq7Jw8+rRNsqyGSkJUgskVIPET0w8wYKVakoSVOF5sU3T0BAYtpyjaVLQtproCVZJlQMclHFsn0jyz7IWpQvK4Q7hJxDZkwzstoQtAU+OhNBz5x7MmJpdIxD9IZya0cp/YMrZ6UB0qAWGcBAZuox6xvKkfkVd/hLfMsRE01UoZ/GPLLaE3qHFmxLF69o7yAad7OPWlfC38X1jLDPuF+x5g4pbQ/SN7VdUTdpV7pr5HSBkyyRT1jTk1VEkU1tBExITMSpOBLjly6xYF2ta0JSsvdql8Ry6QkkT7oCTdve6WcdDyOuNIZooysNeR5PiC+PKJMi5L9DVp6LruLugu2zZiwvw0oIdTXnUfdAcPSuOkdW2JuNZrNxBAXMzWoAnsMB5RTv2O7RAM6UWBmBM0duFXpdMdTGEDjxxfuPTm+hVtSzzFJISAflFPt2xFVCwFFjRsOxOfKOgzCB1MVvaxHiXaKS/GkKAIpTnXTCkIy4tgwZzLb+5SVgqlcM16oyXiSxyVy9YpFokkTCnAsBWlU8Jf+mO27RTLIZIUhRVw4lQLVFcQadDhiYou/GzLyRakpAW4RODMxdwtsnwPOPQk4+0o46sodrW5xNBdGjClORLxCZbpxzMSTwC2FXfur9IhKeEdfkIuhFpCJdmfhCzpZTY3at1GI8owxqhRBcUMEMFaJV6KPb2THHaB0xiBh0HwEMLUj/+WV/rmVbmmAUqcAnG6n/pAhrcezIfALWfIPCE9j10B7Ps1KxadjWQKlJpqKdYR7PlFotm7KOBtHhMZXI9JUrJRs80HyGkeTbEQ2EWBFlcDF4jtliAADVFcssocKj2IJ1jo/8AD6itOeXePNkTzJtN9LukAn/TfIUG1aGUxDpI+64Qu2ekKmTDX2Eju0w/QwqemPhT7Nds7cmTZhUAChJLk6vTmwFBTOGO78mzzioTSETABcDVdSbxPYloFmSE1ApeID4Cr6dR5RDZ0iWs5i6KlnKmBamQLViWT91vZbBXGroIn7ZmFRlpCVFJKbzs4Bo+bCIpk5Et2JUpRN5WD8n05HWFOz7TSarElwOgDn4ikS2u0caQGa+acgQH5OfnE+LxoYZucfk7OTa4ksxQYqK3bJ8TUAeh9IAuX0vewqe9cs8oDt1rIJAHCkuAMymgB6xiT4aeEuFGgTiQzvWjDAdHiyMeSsnlp0e+MoEEPfJyxbIEZwylW8EhBIC82wJHwOsI520LtEHiPtHG6NB/FqqIrOknHJyO2cNceKTFVb0WZZxfLH6RNYQAvibGg5ZuYX2C0FYu4qAIfDDOvzeCUFIWKlRcVBLfUwtyv8Q1CuzkkxPF3z+6xadg7mmahMyYvwkEEklJJYUF1OJOpNAM8oO2Ju+mUUTZgClzD+6QqgAZzMVmAEknp1EFbR2jLKlB1K54FTYEj3RmAMo3OHLbMlZOLpEq9gWBDe3PUMStSh5MwblA1ptSErVclIAwTwaZ1d6QvmWj8oujQVfrEgtYu1AI568oB4thJtlh3N2wtNqlFCRQqcfmF0lSXwHCDphHVLHvkFL8NUialTKOKFDhOAIVUnRo4nurtRMi1oUocIBSo6CZwEg6sTHRLRvIizWhUyY5UQgISzlQbiKRmecZnl5ZYJJQRdihGcXfZbbfvbZ0BPiqVLUW/dqSb7KLVAeK7a97pMy2IRLZQVdSCU4l2DPV6+UAbZkTLU82eRIlgEoQkJ8SgfjX7vRMTbibJs0tH4haAVUUhR4ihBBF8igDuS4BICxWEeP5kfITp213XQEsbgWe2bCCw9Qp3bFzketIQ7w7JC5cwAEicgoI/jY11otou8iaFJBGGXk4PcVip7y7RKEXhdSlM5YJOLpL8OlQYKaa2MhNvR8/z5bHpj618mjzwnQToQG5vh5PBMyW7nX44/GIpgYAasrzi9T+BMl8gl2N0iMUIlEthz+xDG9AIcFDADMISD/SmGd0CzIfDxFeTAfEwu8UFSmLtT5B4ay0g2UahSmHW582iMo+Ceyo4aCLXuzRBbn5RVdlvcBiz7vKoa6/GIsLvKxk1UCySy6gBpGtvlkCiSTGSDm+Ebzp5YuOnSNCyQUzkpAfOn0hRstHHMIelxv6FPDsy9c4S7NWxmfy/QxNlK8UUa22UQArEPX+5j96QutFtISUioUDXMcwexhuqQSCn2eIdBQlucLLbYqnU3mAwZifUkxJKaTsshFtUQbKb8OVF3KlDs4AHdojtCXUSMmHkCX58RJjfZUokFNQmWtZ0rcA+LxotLlgHDkvq5oDpSGL3RTPb50BWmXdJ0zfQggdTn5QutMxTC6SCAE5BgMhmS2YpDq1y7ylV4QHKv4sH8nYZvzcLZ8lK6pSZaCwu4qbAlR/iLmPQm09Azx7ALDZBV1A+j/MwaZ4dho3Zm/WIJ9rD3UMMnFf5RyiaVYSkA4qOOZFHwzip3LcmTPXRMygHwr6Zn4ROK1D0Z+xEDypBIrhmQxJ+9OUeKtF0FPEAzEqYnqzQDXFaPVfY92oZVm8VQZcxboToiXglCXx5nplSKdNtBUaxJbrcqYouc3hVNnF2yj6TsxorQWqd5QJNtdW1gO12qoTkcfvrESVlit64Drr2+UdpUNRYd3ppFokm54hM1DIcJvEqASHIIFeRjpe1bVKmFLFInhZHCQSijKqpgpIU+P5TUZco3cATapDv/vpRJxPtghu8dP30syZNnVOtKJf4qetRly3BVLStQJU+qUApcUdZDmMXz8HqySLPHmoCnae12mXUzTaEBrxYJDjRibwyrj5EybG2zME1L+xLJUlLOGPtUyLM2jDrFUk2pV2hqeT/dGh7u7ZJk1TMSc2+Zy6loyXKPjR0qNCOP1XTZ0sb5ADxFML3spfADBzkok10bPGKRvPtj8QCmUq9LlJLq/OtRJWsa8RYdIZ23YwKONQWVkJCUh/6lPdUB0MAbRsfhyilLZYBsoW/PhKkuzsfEq38FIXZqgaOovqYX2hOLUDt1pWuYh9bpbEhnhHNFO5jUxu9mfNUCktgO8SSUVBJYPU9/U/dIhWYklLPw+xFlXEBUOApBC2QzKFalSnKnvZMGwADanGGUqtnoPfP/VLhPYFuVPy+cO5dLMwzWfl+sRztPQ9DWwy7qQ/J/KG2xxwkvmenmIVWAEJY/Ugw02ZRJHMxmePL/6uyjLFcNDxEyJZtozduUCyZsSTlXmY8hz6aRpOTSJFFMGmTyXrUfDD4wpspZU3mpI7Yv2hov3jy616GApMgeIdFG7h7xQtiO/LIxNlyaK8ONhUiUbyFEUKn7AAE+uECKSSK14SwyvMV01+UMkqFEtn/wBgB6+7EU+gXnUgP283cjsYyJ5NmpjgkV2xWkFCxgXIJbE/m6ROmVhRq4aOMXODVw/7g2WDhSpZADlxQHCnaJwClJKjeUq8Gp1JPSnaKZZ6xpArH7m2KLeApISCGGNCCtdWGrAYPhnWgUWg3SXLkvzLa0oBzq4pg0N7TdDsAojEl2ansh2AcuMYCm7MDldS4ckte9kGr4cWWXpDcc18iZwt6FvjZlg1Cv4JSnI9Y3RPLMlwDl7xGqia46QbMlg1lpbE1c0cnFxrl55CQbIVRSiQCK4451NSMC59YqhmiiaWJvSBkA9T8OXOJfAvMFUTz+QOEezUBNE1fQUH1jJDvU05+sP5XGxDVOirWy1ioSYWTba1BU5ARrtByo+6PvSI0WcAOkuRWN5SsykqJPwZSppiTe0IaJUJvLD+7l8I8tdvC1qUcCXA51OMTWNSWoXOZjrYROmbdWg4ELSQcDQvTy1EPt7NrG0zlFSSkcXETeUqqQ5LsGugBIJapNTFUtk8mYEjENVs3eGaJylAXi92gww6Nr1eENJzTYxdUWzcbYHiSlrmkm4sBDYEAOetGpF5sVmN26nAEkAAADRh3xxgHcHZJTZZZLfvFKWxobpoD6RbbLswJPb79I/N/wCT8iT8icU9Wb2OcYY19gqNmFZAGQ/XrCLeOzCWAFKYAOOEkU6R0KyS6jKK/v1sfxJKlAVCS1WrpDfF8abxrMvvYvH5fLJwl0crkWdc9ZEtYD53TT11cdoiXuROHvI1Lu5hrsyd4Ei8wc1bCr0fOGdi2mVjjYajHIFgc/0j6fGmkQZNlKm7kWjIy/M/SIzudPSoBRl1Y+0rDX2YvgmXlDJ4tlk3fFp2fIxTMEt0qzxJY+cUpsQ1RyiybpTAVEFJB0vFvJB+UNpexiJQTerecGoxIFX75QwtklUpVxYKWJocwc+8DS7StSLxDJJLCuAzJbP5Qmcb7HxerTPJUq7nypWGdkVdDFNcfOAEXVTLhUzBSlEVZIDmLzK2QifJSlwFioUC9GTjqKjzhccEYu0clmk1sQImA4ikZOnBOAYcontNiMs3VBj6GBLaaUhz6BX9G3jaci/Ij4xFZmUCk5ih5qLY6sSRGstRWAwqABzbCCZSaUySQe1X6xj+VNxTNXxo2yUqZP8AESS/JRBI7MBEKlMpyaJOOeBHf3vOC7PZakml1vmw+9I2FgCiSos2A5Oa+UY0slyNC4pUKUAzEi+AB7R1arUiG03SWYBIxLnAafTWHUxDXqd9QPlC/UkDJgOoq5hjy/DGwpoUWqzBISS4HuAe0sjM6DEmFdrkFTEpqHzZgM8fjU5Q+l2UzDebIsCSzYuauQ70pjjC61WAqxN0DFgwfNsH6tFmLIl2xGSH0KJk1iCdcAKBsK5wMbUT73In6kwxtOzBUAqxcnAE+daRDJ2cm9TibDhJPqY0MWWC2Qzxz6NZAUQSlLZuMD2bpE1nkTDW67YlX0LQSldw0SHaoJbzjdFoUo18sP7sDDXnk+qF+lFHPLZKdzT4+ucBGzaEj1+EMlgqNe0ar2TMSAtIUUF2N0tTKgj6N5Iw7dGHGLl0BJ2fg59IZyEgBmApAsq0A0+FYkShc50yxQe0vEJB55nlHZS1Z1IDsxvzlKfDCDTOu/dXhzs/dhCUh3qKvjyoIsuxN1wS6Zb6ULk9/jE0vISiMjG2a7n72zLOkJnCZNS4ul3KCMbr5N8I63sba0q0pJlKvBJY0IYs7V5Rz9W76gLxl3UggKoQwU6SSW1MH7DtUzZ8pCU3JomupsCkgtVWedDpHzXleHjyS9Sq+yy7VJnSJCKwDvTLeyTgB7hirSt9LTfS8tJScEpBJLNnkYsm1LaVWdZKQkFHsrLFmr0IrQ6RZ40sawSxxEvFKOSLf2czkLlzJaeK7MwIOCmJDvrEkuxcQ40k6Mqg/pr2hNt4JTOUElJF68yS4SSSLrjQpfvECbYpgyjTCpg8fKrGS7LGmzqJuoClKZQSAlRvHClKDJzSLNurtG0SZhRPlr8JSUMqnAsISDQFwD8YWfswnlVomPX93nX3kxZrUriU2p+MU9KxNcnRJtuTZrQGW7jBSQXH1HIwjVYAAlHtpSCKhgRl0hkUd49uAffrAT2hkYqJWLXscg/u5beIUoWQaJQ7rpk+DvBeyJ06RaCrw1mUVVSGwKUh+2kPJS0rS6SDXIuH0cRKJUcjrs5KKYznrlTAxqOnw0is7V3ZDOiZ2LxYZUrCMtUqBbb0cUadlZ2TY1SnvCuZofKPZtnHiFsDUdVDplDedLgWYoJDlgMzgB3MS58CzLiyrFmeMFTK4QCWrUsSeUSS7icVvl2jFrDU++hzgOYQQREUf42C3ZQs7ZNPSFGigSxwI+/SBpNmGfF2aNbFKuqH2YYpN0Gjvj3+EY/mY/SycSyGX26F0+Y2bPyr5ZdBC62LKHLmoxIc9hkIazZiQ4Ax5wsXLVhRj/N/4hcJaRXjtoCWEkOvV6ABQ0flAs2cATcSxGPCVHVwcG6wyMopS15TDp8AG9IAtdpRdDgsSxZPatBFcJboKapAFt2mtQHCXFeJIB7NgYG/FrvAqUccFKBA6AO0HJsssuopUE60AGFcXw+ECrmykLa5R2BF5jzqr5xoRaqkjPyRl3Yr3V3WE5ZM8TAEmgCCAof/AGYJ8njpK7GhMprqUpSGAGAAy17mKAr9qtqXMT4qh4QUCUpDBv8ASMYss3fKyXQs2gEY3WI/tzPWD/mcHkPMnG2v6I/DnjUGumJNrbpSApK5oKUKKLxTQh1aAh8Wh1s6x2CUq4Ja10IAdKUuCam7xknWK/tnf+RMSQ5I90BLl3cKOhOPaK/J3xDk3FEkltGJB+o7xp+B67x1k1X2SeQocvadCO8EqWeCVLSaMCPEajUKqh8awLM3sn1ZRSCXYG6Dk/C2VI5+N6Zigbt1IDZ3TyyieRbL6FLUUqPiITWtChROdaiK5KlYmMXZc7TvRNVIKDNU3FQqLU4u7GNbJa0qIb2mWolwoOSCBQU6c4WbvWhSECYCgXSQDdZhpXF8HYxedkKsdsmKM1BRMo5QpSEFuEFhRJOnd4zM2WM04dFqwSxrl2A2G0qnrCJAKlVPDQgUc1Iuh6YxeNn7slUkCcuZeNVJJChi7OQYOsOzEyUgSEJSHrqRq7EqOGJhiJ1K0jnhYYYm1P8A8E5s8p/iqON797MCLQWTdAupYBgwUSCGDVBbtCUpvKIFAVUGjkUeOj/tG2WqYEzEMQCArV3pSKLsyQDPlA5zED+4QzxnGLcE73r9B5XyjGVfv9ls/Z1KCLZMSMQiYFdUzQB/a0WO1zHWoZXj8YQ7pTG2pOGBPjU6TAYsFol8aupi7i60TLTsHjy0yL6FJf2gQ8Fy5NHYmNlSNAfX6dYB6QwTbE2aqSF3ik3iDw0DCldSYeWePBJ5HyMTyy2R8jApNnj1KmjFrePGOh8jG02WUs/z+kecWjgHPlHWKvvhsCZapIQhYSoLvMXukM2Wb1i2zJzQKuc/2IW+7CSbEVhkKlSkyyXKUgPgOwyiOagviXhvaUPiwrAdokVxgOSGwu9kNhlm8x1xg20k1DnyeILIwWKjEUeG84gk0HR8+sfJ/wAtKsy/X/ZVCXEr1pllqVHOF0y6zOfvpFktRSc7pwxp5tSE9qkKqcRqG+WUS4p32auDInpiacUioSpR6KuxDMN4+zkKFKy3QQ0WHFFNqxA7coDtOzzQ3nHNz6iNHHNWOmr0LVSyC1+6OaB0wuE556REqxKek1yK4pGOgp8IaCQsAlwoaA19Q9OUK7VbVFQcKDFiwB6aN3iuE2/xJJQS7OeWmXWBinWJrTPJJ5GB1TA4fBqtjH2/7PlYhFnkpJa65bDl8hzjSfZ0oxW2bIF71oB5x6m0A0TwjQU8zmYgtUtSjQUAqch1hb/sJ9aCTtBJaWlJu0FVYnU3frBZUFSVhLMmbLc3ak3VuXxblCyzXJbqYzVeSE8zR1eYhnsq0KWhZoAlQUyaAUVU1wrrE00ltD4yur7G1m2rdCQpgEJdgWIOIqAC5zDwxsdtmL4UqxpmwHQc21eKnJnAgeISTeAdRJIGJU2B0xix7OmkEJHCkDFQwTmSTyIDJ1A1jMz4UtotxzldHSt3N75ssICyJiTwkD3WzBz0bKLv/iaZslRlqq3QhuWUcZkWwJRwgtUmocth0GoGg0gS3b0TJKyuUtQNQ7+0TeAByZhEeCWRy9OW4jc+LG1yWn/ktlt2+tV4uADRiadaxVNohaVlUpZkLSQQlNUuKgCp5F3ygWRtoLACmBUl2yOGWWMeJtRRgkKGYDAnoWpT4RpYPEhBXj0RZfJf40LLTtTaCVLV4swljeWhXEQqpJZiXzhKduz3fxZn/MV9Yuc62lVRMCWSEBBPGlJLhTNQPS8IYWHZU6bLM0MlCSBmriwL6DnGgriiPlZzo7bnf5kx/wDWr6xMjb88ANMmAguGUrMMc/t46DP3dmXiAm8dQAR5wLL3anKomUo6skGEvJGw1GXZQhtSd/mTP6lfWJDtWd/mTD/Mr0rF9RulaD/wJmP5REkvc+0n/wBNM9BHvWiFTOfp2nO/NM/qV9YKlW5aroC5v8RvFh0MXf8A2RnpLKkTNQKH4c40m7Bn4GUsdm5YDKFyyqQShTsl2FvkiVJSgpvKBVUhKycwSSCeXKGcnfBF4hSEYhuBLVD43cKwlk7HnAv4a/WnlGHZE7NBdxmccmEQT8dTe5f8lqzRS/FF12bvFZVsFSZYPKWPpD6TZ7MsAplS2/0J+kc1kWacGBDsWxPoXpDWTMmghi71Ll/yjWhBPpGL5X8fO/bN/wC41elNWtF4dCPZQkdEgfAQJbLU+I7nKsDSULdioZ5aE1x5RN+FepUDj9tpGR/pcifu2OhCEQOagGj06v0geZLIwU3dvRmjedZmJDkEVDREZKiBj1GvMGD4OJfFKgafZgvNlDMG755GAJqVpDi9peSUv3GB+MHTV3RgxBqr66QKuZeooOHxb1cYDm0VY3JfoalYKq2TkveDpehKAqnnw9QI1m7UBI8QIOl+WQT0wIiDaVs8NjLutyL6+7TzhRP2yu8m8bzE0UCCP5SBGjjwuasjyzUWUWfOF45VrANoTVx7LlnrB04ByDrASjRtFP6R9slZ8p8UbIJGMGKU92uNMCrpTWBPHFAQzBvUn5wxsNoSErJBJKSEh2rR31dLiAydMOH0QnZirt8BkakhzySk/wDiNbHfuLu4ApGvpmfSJUylKSL5ujAA/mJwFKc+Qh3sKx3UFVHWcq0TQXR1ziXlXYwWSLIUqC5jli5ehrRI0r8jpDKyTzNLlQAGAD3UuRRs8y8S2nZwXNWtVbt1kPQFqBashUloAtVoVglUsEZigAzuhmQ7jJ8axPOKm6RTDJxWwq3WpaXJWyikBLn2asEhLVLO5gC0LAQFKJUCSWwBUCwDD+Fyeo1hlsvd2daV3JICylPFMU7BReqlHvzoIv2z91LLYEidaVpWpDXCv2UsG4EVvqZsa8IwgoY6By59HNth2ZfjX5gb2gQQxOTAHtjDLaqDIIKeKWcQalAxxzET2jaibRa5i0A3TMvJJxLl+go1DDG2ywakAlOtdRnyeHxmnInnF/IrlqC0BSaNVJFCD/DoY6lu3ZpkuXIS4uqBMxRLKdSkkvRjQN3jj0pJs678s35SiAE4srTHhYZx1TYO+Eq0JCaIX7N16FmBY/I+uMMWS3xYueN1aLVKSkpLJEtVcaJJciras9NYilyhT2UFXCM3NSbrHSIrcy/CXeUDLDMCMlZ45UgVFsvveF0OGvMQoNxHkcWibL4qmex53DQYLUH9vN6IUcOsSi1f6jyEpvnAylE0SsoFDdcggMzJU7YaxAqQtSqGaphUFV0jkXz+3jHy4543suhOM1djGZaH92b1CAIhKC9Uzz5CIk7KUcUHvO+UbnY5/LL/AOcYnuT6GcomipwwuTf6wPm0Qm7nL85yXgk7Ob3ZA7rPzjRdkSGcyA+FF18zAtzQScQacUZS5Ywd5ulK60aIGSPcs41/eKOPSGAsYyXLxwEonL9IhBGHiBLthKT8ITJyXdjI0+gEKb/I/qWfjHniEO1ymgJxx7Q0lWJJJZcwqFaSkiC/w6mPFP8A7RHXCb+DvrIQiaoVvf2HPtHhmqcu504PrDmfZgKLM7vMTC6ZJQPavqPOZ9BCpeNKXwOx+TXYPNCVCoOOf1z6QPPsbjMYNrTMGPZ09IBZJ/qJiGXbksBdPQvh1d4TLx5xfRVDyExJb7KfeFCeFYAPEX5MRSoL9jFcVILlIclKi6cgxD3Uqi62yYSkhKWOhw7fpG8rZMm0ALmhUuawAmU8iKgqGueMavit1TomzzXZx2bV9XgGYMRlBtoTjC8qxj7NHzlmyLM+FaV0HMmJ5E8AxEJhu3Q+LkR7KN3mrLl+sB/R1DGyWEzFcROOFMBmcm601ix2UJRoSGYAm6PgVKPaK9sy0KKgCrhFcPuvPLKGy5YQLxLVeM+ablUg+VdGm1BMUVXBiRQNUsKscGhpu7usLt60kAYkBhQfmVl2zhHaN50gm6L6jngP17RrL26ucGXRPUhI0AGJJjso0eUm9F9tW/EuTL8KwywpveY3BjgPfPWKNtW3zp6zMnTAtWihWug91PKN02nw6cQYmqncqGgBpTke2Ma2nb0ss5cjkKdTmfNoFN9IcsaW2S7Ispv8SsgyRQVLP5PFlmS640x7AA/A+sVjZVpClli5xYPg+MWSafgnnUUqdGAgUmrsN7qhBPmiWoy0hwQVKAYC6QGriGBhUJa5CguWTcXTUHVL+8RB1ukqVNchSEkErJFQlLAqLYFmYdIntE/xRdCSlFHo5TLcpSA1VKJ4WzIMDBtKh04KW/otG7G/RUkpWCqWlIdRPGkOALx96pxDRZ7NaUzA4YpPwI+hjjqlKs926CGcqOIJDC4ciAKcyDDndra0xSytKuImqC92p9otgwcU5Q+OZwvluP8AgiyeOsm12dXXaFBKUoQkpDFnY3cGGo6w1sdtuuCkrDAhwCwOVcxo8VjZ+2QtACqEsQ9HDVIetYb2e0kANj5v2zg+EMkeS2RPljlUhzM2isElKEFLOCEuQdFDEdY1FvnkApEoBQdywpAlhmrYlYSDeJBSThTF+kEpkomMXYkhdcC9ajKjYUjO8jBNP2Mqx5dWzF2ydnOkDkD+kCTr62Kp8sMXFFH4AfGC54urupkoBdg4DEYhQODEZR7LC3e5ISWbI+gEZkpZU6ZZHoXME1/FGuiFnrnERkyjjNWS70ln5mG6jMekySOYH0EQz7TNH/HSOiVQtub6QxMXKkIA4TPKjjwNE4s6WBu2k9KV0FI2lWtai34hXZJ+ZiZdnLD97OU+idMcYBRm97CTRENnhVRInK5qW0bf4UP/AG39U79Y1kSElD/v6FjgK+UemxJylzT1mfeUEsc38HOS+zBs8PSzyu63+ceKsbe5Zkk6knyrGGyp/wAj+qZ8axCLCQoky5N05KmD/wDTx54Mj+DvJd2eTks7qs4bIJ9HIga4LzGYgg6JwOvnDJCUjE2NNKAm8R6l40mbVlD/AI9mB5S3+Rgf9LJo8s9Hz3Nkc4im2MCWeoj2Mj7gxwezyOIVggWbnGRkA+w0E2FFCr8qnYUh+bM+eHzjIyI8n5nQO0WAIrjUMMA5zLVI5BoJFlcgOxpVhhokYJrWMjInzspwrZ5a9moWC3CWIp+UOAOWD94Q2bYyS5JJYEtryj2MhkW1j0DmfvQ52XYEy2UHKlpJJ0ZaQABlnnoMobrKgSH5GmNY9jIni23sN9FYtJVcu3j+8m3Cc7qAlh3KnP8ApTpE1gkDxJcvIutZGKgApQQPygBJS/8AEYyMhj/AJP3m3+8WpKq8QBOuQ6YksIIkbMuBDKPG5pRhdJbnkOTRkZCX8Ip6LLYrSqYq9MN4pSkCjC6JRVdAGGGObvDjYW0FFIC+L9b3lVL9zGRkJ8STWRJMV5cU8VtFqs6HFagioOBBFQY3tJ8KXwcI9kAZPeLjpdbvGRka+fSMXEG2C0laUE1CkpJBrlEe2LR+HCVhKSFFmbCozjIyIpJN7LMTdAUrelZqJcsfyxHP2zOJAvIAIGCB1jIyAaSWhyAJNumpBZfL2RgQnPKJlWubU+KqpOmTp+EeRkSSboMHvKKrt9evtRJZ9mXyXWrLEk/OMjIh9Wf2PjFBn+yqT75/uy/mjwbrSyxOoGH5scTzjIyEyyzvsYoowbtyWLpdiRS6MMPdiIbOkAOJZofzfRMZGQHqzfyEoR+j/9k="/>
          <p:cNvSpPr>
            <a:spLocks noChangeAspect="1" noChangeArrowheads="1"/>
          </p:cNvSpPr>
          <p:nvPr/>
        </p:nvSpPr>
        <p:spPr bwMode="auto">
          <a:xfrm>
            <a:off x="0" y="-690563"/>
            <a:ext cx="18478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6" name="Picture 12" descr="http://t1.gstatic.com/images?q=tbn:ANd9GcS0__afoqw829KTi7zROsfoh6K_aZh4u2aqsHAg6QxuIkPwGdCvU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" y="19050"/>
            <a:ext cx="4494754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1.gstatic.com/images?q=tbn:ANd9GcRuO2G4h_Esphxp4mENm4jwV3g4dMx6AjcikYZG6VRQwfAKad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762"/>
            <a:ext cx="4680012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2.gstatic.com/images?q=tbn:ANd9GcSf2x1-kS6Q4RV28xizmM0tSzJC8VsnPjBPyIurY2m1C5fq3aMY0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" y="3429000"/>
            <a:ext cx="4458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2.gstatic.com/images?q=tbn:ANd9GcRAJIWo0kE-4f7cup8lnmrDNNKRMg_jp2If84G0D8MfocNmXXBlf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429000"/>
            <a:ext cx="2317719" cy="16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data:image/jpeg;base64,/9j/4AAQSkZJRgABAQAAAQABAAD/2wCEAAkGBhQSEBUUEhQUFRUVFBUVFBYVFxcUFxUUFBUXFBQUFBYYGyYfFxojGRQUHy8gJCcpLCwsFR4xNTAqNSYrLCkBCQoKDgwOGA8PGiwdHBwpLCkpLCkpLCkpKSkpKSkpKSwsKSksKSkpKSwpLCwpKSksKSksKSkpLCksKSkpLCksKf/AABEIAMcA/QMBIgACEQEDEQH/xAAcAAAABwEBAAAAAAAAAAAAAAAAAQIDBAUGBwj/xAA9EAABAwIDBAYJAwMEAwEAAAABAAIRAyEEEjEFQVFxBhMiYYGRBxQyUqGxwdHwQpLhYnLDIzPC8UNzgmP/xAAZAQADAQEBAAAAAAAAAAAAAAAAAQMCBAX/xAAnEQACAgICAgEEAgMAAAAAAAAAAQIRAxIhMQRBMgUTIlFhoRSBsf/aAAwDAQACEQMRAD8A0HrTved+4/dKGJd7zv3H7qPmRhy9Kv4OckjEu9537j90r1h3vO/cfuo4clByVAPjEO953mUfrDved+4/dMZkeZKgHvWHe879x+6P1l3vO/cfumMyGZFAP+sO953mfuj9Yd7zv3H7pjMhmSoCQMQ73neZ+6P1h3vO8yo4eh1iKGSPWXe87zKHrDved5lR86MPCKAf9Yd7zvMoesO953mUxnQzooB/r3e87zP3ResO953mfumc6T1iKAf9Yd7zv3H7oesO9537j90xnQD0UBI9Zd7zvM/dF6w73neZ+6Y6xF1iKAf9Zd7zv3H7oesu953mfumM4RdYigHziXe87zP3Q9Yd7zv3H7qP1gQ6wIoCQcQ73nfuP3ResO9537j90x1gRdYEUBI9Zd7zvM/dEcQ73neZ+6j9Yi60IoB/1p3vO/cfup2yK7iXy536d5/qVQ6oFYbFqCX/APz/AMkpLga7M4MUjGJVWHpQeuvUhsWnrKP1lVgqJQelQ9iy9ZR+sqFREqScOVlpGh0YhF6wo5puG5IIPEIoLJfrKHrKgz3/AAQLu9GoWTvWURxSgOqc0nrUai2LH1pH60q7rkOvRqPYsfWij9a71W+soDFI1DYsvWu9EcT3qtOMKbdjyloLYtvWTxReslVDtoIvXufkU9BblucUUn1sqoOP/ISDj09A3Lr1sojjFSnHHgUk4x3Ap/bFuXZxiScaqT1p3BD1pyf2xblycb3ojjSqb1o8R8URxJ4/BPQNy59dPFJOMPFUxxJ4lEcR3p6C3Lc408VbdHcZJqX3M/5LHnE96u+ite9W+5n/ADWMkEoscZuyu6x3COZTtNpP8JWHwpNyp1IAaR4LcpCURhmEO9SaeFaNbpwFDrFJtlaSJWFpibAKwNIQqmnXgp6rtPLEht7dp2QcydwUpcDQdZqg13QlYTG55gsLczh2SHCR3+aRi3AA65ptpEXnxmFqLsHwRnVe8JDqyZqOUZ1fkrJE7Jj8SmjiuShPe7gEkt4+S3qYsmVMWBvCScTKiZRuSoTpBZJ9ZPdHGURr8T5KG519PgiJvb4ooVks4lvEps4kbgmso4IQEUFjoxPfCArDiT4pvN3fnmiB7rpiHhXHAJTcUOCjOARA8kUMlmukHEKKah/hJ6w9315J6oRJNcpJrFRy480nOnQEk1SkOrlM9YU25xO5OgHziCkHEJrrD3fVI6wj8lOgoeOIWg6I1pNXlT4f1rMGoVoOhtXtVuVP51FPL8GbguSaK6k0zYf9KjYXB0GfCytqT7BSkqHF2PlyOjQc4wxpce4E/JMmsBvV1snA4mBUoZgHD2gdROl+8KMnSKpWO4DotWe4FzHNadTAkeBKex/Rqey0YgxIMUQ4WtILiAdfFaLo7XrnMK1y2BAIJk3k8DHzV55riyZJPhlorXowWy+jdRjg51OvUh0wWUKTSIiI63de6mYzomaxceqdSJmMzmESe5hNlsRy+PkkubcWHffhpCnGbXQ5fl2cvx/QZ7Jz18O2LwXEfAhZR7QOBvu/7Wv6YdHzTc6pmJzFz3E6AHS/GSAAscai9PDPZd2c2SDj6EkDvCAjig+omXVYEz5roRIcDo7x42R9bf7XTJfb+D8gkZzG7frYeACYh0knUiPj8EoCP5NviozDPf4QO9OSd8eF+W9MCRmH8yElzgdPHXVMNJj6onDn+b5SoB0nuRF5G7dwKbmNRp4/VKmfyEAKJsN/zniiLO8/BJDuAj83WQ/PyyYB/nBCfz8CbNQzf63+CSx3EnyhAUGO+N+76Qj8kmO8jhr4aogYt8YK0AaSXIy7u36fgTTzwgeaAFmodB9Unrfy6ay8j4FE++tvBA6HA75rQ9DnXq33U/m9Zndf4ytH0MN6t91Pf/ep5fgzUVyXFXBNqf0v+B8VW18W1jg0+M6AyWwOOhXQtrdGA7t0oBjcPsuOdINs4jD4ipSqtJbnJbmBY7KdHNcN1+9ccslq0UhCnTNHIdBvxFrRqtxg8O+rs+l1VR1NzHkgti4lwv5rkWC6TsMS4t3Q61iR+sd3GF0noj0woCgKVYwbuzWcyCeLZNp4QuXLc1TOrHUHaNV0a2j1r6pytnNEh0l2UAAubPZOo3aLQhv213LnexekdCgKnU02tDnySXFxedJsNLAKc/ps8huUNm02PDnyUdWD5NqfDd8EZKwTullY74NvZAgXN76hR6nSOrDZqGRc3aJAs7QW80asKL3plh3v6sND3A58zABldEEdZvgQY71yjH4Ysc4Pa5p79b3AMHgQtxV2vULjLzdse060ax4FUeK2dndmPadvLsxJEWjjaAunBPTsxOGyozDSB3/OPO6IVIP5+BW9fZF53GLgARcby5QXbPcJu2ToLafkLvWaL9nM8ckRDUJ0M9/4JShO45j8PmjGHcW2aTGthv8APgmw07mH85KtpmKYRpSRmPhqfIImkH2YHO553TbgN4vuuB8SmqZcTYQLaX8zvTCiUCQCTB5AhJJ7hHIpBogXMT4FH1g7u6DH1QAAI1+Rv3apTTP6fhHzSOvjSLd/1RF5N4F9L2+SYUOEwJA+Q+qI1SbD4/8AaTm3b+G4JBEHQ8rHVAUOkctNJPyKSH7oCQGxo033pJ0043JKYDxrRuukvqWuTPfZM543N5klN5tYc0eI+EFAUPDEGJvA3go3Vjpx7/oo5JI9pvdBCIn+ofNA6Hy+DqfkiNQcEy0n9TvKEV/e+fxQOh3rbRfy+a0PQsXrRwp/5FlwZ3mVo+hT71rnSn86inl+DNwXJocF6XajGxVpted5Ag/CyXtzphg8dRLMRhzp2XSA9p4tdFuS54KoIu8+QgeMwoLdoFrxlzOAO8n5BRlhguaBOXohY/DhjyBJH6TpykbkjC499MzTc5p0sdRwPktfQwDcS0B8NLvZvIEnvi3mq3H9EnsJEEEfqAOQ8juPcuXMlDn0dOFPK9V2RcJ0mc2MzG6ES3sm5kkjQ35K/wAF0oDoh4J7Ryuhhn9I0gnxWNxGAez2h4i480yRbW/Du4qSafKNSjKDqSo6lR272u1ANgZnfeJi8fVTKW0BJ5kez5x+b1yvCbWqU7NcYF8puPIq6wfSkWzhzYcSS0kgk8Wnd4oFZvm1Sb3Jtv4aT4XjvQ639RIg998ugFu+6zmz9ph+WC12ubK50i8+yT3qwwO0w6JLe1MWMz3CBbnxRQFjTq3Itra09+bklgTIl1ouBB4x8FEbjm5S0vO8TvJFiN5t9UttUEZsryZtE3N4Og4oGKfhJ1BzWsX2sbGJncoj9nASWZG2vqTII7+XmpWZ5dIaJsIJFt+Yyf7giqVIIAygSQQL6a5rWABlNSaFSKp2zm3IBc0zZokzBN5O5RauznC7KZi0Wix3ngYV/wBcSC4P0HsgfQutJSa2EbObtGZ7McZzH2b6lVjmkjDxIyNfBuab75trvKBpEC8d0C354rXvwImGssbndB0BMHSJULFbOc6nEsygumBERwIk6g/FXXkL2TeL9GaFt5HL+EoibyRG6PkrF2zGtdllxkGAGvdaCZmw4KBVw8HszFp7IBuOEjeDx0Vlli3RNwY2D3TyF0OrgfQyP+0o0HhuYh0XmBw4qK7EX3/BUTTFqOmI7UeCJz43O8k2cRxnxEjyRtfwnycPqtBQ6NNI4X+cDVIdcXjgD+BJc4xvPcb/AESWjgI8Y+iQIcLoGoSZB5nv/lJb4jkR80Uni7lP3QMVlPP85ohT/qme9NtPhr+apBYJ3nvlFjodqE8PIrTdCXXrcqc6f/ossW8/gtL0JEOrcqX+RTy/Bmo9mYfTa05YdB7tUtmEc4HKHSOE2gSZR0jQAk1qzTwayPiXpsYwNcOre6JkzY68ylsmFAp1ajC0vDjTnshxIB4kQV0Xo70pBbBaS0gNIc0kHhBvKw7i0tkVA03m86zeNJvuhQ9nYupTcercSJvut49yjON9jT9o6JtnogHkuwwkESWWEf2zqFisf0buQWlrhrG494Wt2Z0ve3IK7S01B2T/AETF5uPitNTOFrjIXNqQYJBktP8AcBwXmZPHcXcHR62LzlJaZo7L+zh+K2Q9l4kcR9lDK7HtjoY4AupjM254OHMb/BYzH7DafabfiLFSXkOHGRFn4MMq2wS/0zIMqEEEWI0IsQrTC9JqrSM8VANM2o5OF/mhiNivpkOpmYuNxB7lV1GEG4MrojOM+medlwzxOpqjX7N6TtLQ3rHMOaTnMyLmA4abgrunjS7M+XBoiHNylpBEnL3Gy5kpGFx9SkZY9zeRt4jQrZKzpwxgkOaHEuvEm0XMxpaU8yqdWUiJuS4RbgJNtVgsJ0o7QNVskSA5hym/9Oh+CvcFt8PzZH5yZhjjldG4AEwUBZpXtqGzMrRBBgjUnuGoF/FFSwzgJ6ywGUb7gmSZtM/ZVmF2o1gBqCpcAZSdSbS7iVKdjabCA0SXC03Mi+t4sgYsOGazn3Bc6IbfL2W772TvVj2mhxO+SYBJk903KbGPkAU2O1H6YGonfwCU/EVSRlZl36/AiNEgFGlBllO9zcNvb2ZBME2QdQOa2Vs6xvEgk7jI+qao4KpYl41LjqTmiN+ojcnRgTmlz3GxA/TE8CIO4JjIVbZWbMDVJMl0Ek9ggtj4DyVXW2ZTptuZIscjbzYiJdpfctC3ZVPfLv7nE3TwoUx+ls8gTO9bjNxMOKZkcfTBphzWuBhtzB4g6aaBVPWn3iO8XXR3Ma4QWy3gQI8iq/E7BpPEBmTvaYV8eelUjDx30YI1zxce/wD6SxX4A+P8q92j0ce21Jr3S7WWHz0ICr62x3Na7rKrWvaJDPbzRci1gVdZoszoyJRdmIEG5A179NE3VDg4iMt4g6z5qXs2q1rv9Vr3OJaWFu6DvbInz3JG0mB1Qmmx8kkukB1ydwFxv4rW/NCSIhMC4n85os/Bp8Z+6FXDOYe02JvDmuBPeAmzUA4eRC1YxRqdzVqugpE1uVL51Fki+fz+FqOgb71uVLd/7FPK/wAGOPZlH1J1g+EeSf2djGUXZnUW1DuzEwObd6ZDm8EHu7reCGrAnbT2x6w4HIynuhjA0x3kaqwq7HrYQtc19F2YkWe0yOPcDu3rP5uP0SalEbhdTfAy3w1epWfDXAO3AlxaeO62nxVzsDaGLpvcBkyB3blsUwd5gRwVR0X29UwrzlMsPtNIBA/qiFsMb07whouZTYW1Hi9nUmEm0ug/DRSbv0BbbG6Z06ji1zQajdTTu0jd1cntXgRZaHG7GpYqmHS0EiQ6QHDi0/YrieyMViadWcMHFxabBmcFu+REEAhayl6SHU4biMLExMtym++CPJRyY1L0VhklB3F0y12r0Iq02l/Zc0D2m6+LeCyuM2S1w7QB/OK6R0e6WUq4c2k9xOWQyqCADF5dcAKbiei9GuOyG03ntSy4M8Rz4Lz8njtO4cHsYfqGy1zKzhuK6PkewfA/QqqrYZzTDgRzXW9pdDa1OSWdkfqBBH3Wcxey7Q5sjvusR8icOJopPwcGZXilX/DBEIlocZ0d3skdxuP4VU6hUpE2iQRoHAg2OoIXZDNGfTPLzeJlxfJcftCsLtuqyBmzNGjX9oeE6K3wfSFrngvc+nFobdh57ws0Wo4VDlOiYTbDiZa8PYBuM8dREhWFLpC1w7LHOI1iAOFpPcVyynUc0y0kHiLK52f0uq04DmsqNHvCDx1Gu/WdUDOk0qxPtQ3kQQN8EzYxuTjAHCxkLEYXbWFrEGq6pSc0ywZS5jTzbc84V42oTBwuJoVDYXc0OIvMNqQQdEWMveqHD6pt2KaN/kJ+SgvrVqbSahqGTqALAA6AADh5KurbXcMppse4m+uVsTq8ButuaANAMQToxx+HzhKa2qf0tHN0/IfVRdmbQ7Dn1CIDZMDQTwBJVnUrACUwIZwzz7TwP7R95RVaPebdzfOSCoO0uklKmYLhMcYGki/kPFUWM6UZ4NN7RrYz7QbMEkWufh3pWLkexmLYcXleBIDmie1LpBaZi1lrKLWgWAHIALndfHl+IY7K4AvbDiLRwnx+CtNlY+sawdl7JJbcm99QTbhZOUuqHGK5tjPTOsHvpubcZHXvucQd3NZlz+fzXTXbGpPpNayJyPcSdBmkx3/ysntPoo5ozU72kgXgzwi3P5Lox5lVMm4mcz/kLV9AzetypfOosrXYWktdAIteQtN0BdevcaUvnUVMj/ESXJlTHJAQd6PPySmt5ea2AltMcT+eKVkA7/gicboCN7ZSAUB4fFStn7TfQeHsyuI3Pa14PgRCisF945oHmFNgjX4L0pV6Q/2qBABgZC2JuYyu07lbVOkWA2kaZxT62HqtAFgDRzcQYJA5rm9XmmjJhYaXo0dWw3QnDseRTx4c4kQGuBMmwJDT8Vd7L2M7CZhmNRzt0NboJmI7XGe9ca2ftd+HqB9IkOHcPkd62PRz0o9X2cR1hlzu20tlgdvALb+anKxo6PsHptSrAsGZxBIM5Z77TopOI2PhcTdpY1xO4hpPdH8LPbO6U7Pc8PZVoMcbOJmm6DB0cMhOk98q8xWMoMaKjyx1Nva6wZXXFxBabOhQlBMpGcoO4uivxXo9cz/bcH9zrHwOh+Cym3tgvpyHMItqRbz0WzxeMqvovdg60PfHVS8uDnRuzAhvZ4cFDwm0sZTw7nYplN+QEuaXFjqgaNQ14LXeEaKEvHXo68fmzT/Lk5ZitiA3LY7wqqvssjQrqGE6abLxBh9GpRJ1gS3vJiRA4wrFvQnCYmH0K7Cwm8ESB9D5JJZIlZZPHydqjiVTDOG5M9WuxbY9Fj2gupHOBuGscY3rF1dkBri0iHDcRB8itffcfkjC8SGT4SM7hsFKns2Y2OKmOwIG7yskClGhPitffizMvByrrkk4Rj6fsVKjP7XEDyBVtR21WaL1c397GP8Am2fiqV9Zw0gonbQI1afmmpJ9MhLDkh8os0DulTGhwdRouze1AqUy69/ZcQD9lLPS3Ckdui4iI7FcHu0fCw2KxTSQQeYTGIYDoQbTb5LdMxx7NZjNrbOeRPrLYdOVwa9oO8+1dCm7ZUWeGyIOelU8zc/BYhzEw4J8mW0dNwjcG5rmsxWHALg4h8sv3Z2jclUNiYcZJxmGOR4f/vtAdHFojXeuWkFFdPkzZ2nE7QwVIAtxOHYADLWPNTUQcoEnwVFtbpbhMhbTc6qTqGNcwQOLnd43Bc0AlPhoAt9JVIQvliciXisQXvLnWJ4aAaADuhaXoGL1+VLd/wCxY/Nz81regTr177qX+RXm1rRldmUynvRO8UWZKBW7EJB5+SWH9/wR5xz5IjE6FIBeYcEJakEDv/OaUXQNSfIfRIYlxG5ILko1ZECY5opsk6GNmSkQluKSVNgECnqeOe1paHuDTq0OIB5hMyiIWaGaHZPTzF4ezapc2AMlSXtgbo3eC1GzfTI9rv8AVoUyDAeWF4JG8hriROq5tCCxQHVdn7Y2Kcxh1M1QWuFRj3FszJDw60ydE3T2Bgi9rsLtQ0mFwd1cuzAD2iLi8xAI81y2U5TxDhoUUOzutfo5jqDzUoVetohgLR/5TYSMstaZMnxUzD7Uo4h4pY2i0VctnGm9ovADcxHtXveJXIdm+kTHUPYrv3Tn7Yt/dPwS9s+kfF4kBtR7YDg7sMDTb9JI1bvhYcb7NKbXR1fH+jSm4TSc5nlUb4b1nsR6PqzSf9PrBuLDDo/sdc+CkbF9KmDOGY3FisKrRJcGzmdJILYta0SLQrIel7Bh1NjTWeHFoLnADJJjt8raKDwI6oeblj27MXiejLm8W3iKjSy/C4hVuK2PVZq23EXC703EUqoLC6lUFpaSHWOllUY/oLRMmlnYTua7sid8OB8lCWGS+J2Y/OjLifBw2rgydWz5KO7Z/wDSRyXR9vdBcRT7QAqNGrmC/i3UfFZM4a8G3NReXJD+Dvhhw5la5M4/ZTt3xTFTZ9Qatnldas4QgcUzlutLy5rsxL6Xhl02jHusbg/JNElbarhA4XAPMSqzH7DaGvc1pBaJgGxggGx5nyXTj8qMnTVHn5vps8acou0ikp0rao8iGRDReqqSPHYIWs6ACDX5Uv8AIskHLWdAda/Kl/kWJ9DRlM6UITZRLdgPFyKO74puB3oA80WFDzY3tPnCIFo0kHnb5JAI/qTgfz+CBhGt4pBCUXfkyk5khCXDkiRpJKyMCIhGiSYBIoSoRLFAJRgoIJUMOUmUESQD4rmIMEIi+d0JkOQlICfhcWWvBaS0jQtcWmeMrovQn0iuZWAxVaoWwRLpgzueLyRaCI71yvMlCoeKHyNHq7ZnSGhiGzTex40sQVH2v0aw9f2qQvfM2zgd1xcry/hse+m4OY5zDxaS0+YW66OemLE4cZaw9YbFszsrx/8AUHN4hTlBM3HI4O4ujSbU6FvFY06DnExmDKgIkHhUAyk91lm8Ts59N2V7S1w3G3iOI5LXbI9ONCo4CvQqU53sLag8QcpWpqVsJtKkRRq0nQYu2cp10MEeBXNPxk1+PB6eH6lOPE+TkHWRp+WsmetMro9b0RAuGSrl1zH2h4D+U5gPRCJPXVi7hkbHnJXN/jzs9BfUMNd/0YvY2HwlUGliqLQHTlr0xlewne6LOHNZXpP0Xq4OqWua7JPYeYIc0+yZFphd+2Z6NsLSv236e0bW7gNFZbY6N0auGdQLRkLYG/LwIngvRwSnFVPk8XzJ4Zy2xKv2eU1rfR/rX5Uv8ia6X9CKuCec0OYIh40kzAIO+ye6AC9flS/yLql0cKMn4ovFEjVBBzzRipzSZ5oSUrGLNTl8ETQEk8kAAgBRaNwKERuQlFfggAFyIoEngiSYACBQCNIBKBQQSAIokoooWWgCRFKhEUhiYQhBBIAI0SCABCIo5RJAGHJyniS0yCQeIMfFNIIA02xvSDjcM0NpV3ZRJDXdoX7jzW12H6b8RnAxFOm5hAHYlrgfe3zyXJEtjoRSA77g/TPS/wDLTIE+00hwjjBgi25M7Y9NFNh/0aecRq45b8IuuLsxQizzyNj4XSa+KP6ajiDrmt9SqaRM2y+6Z9NnY8tLqYZlnRxMg6WKe9H+tflS/wAiyBK1vo+N6/Kl/kSlSQIyaUGyggrIBWUoZoRIJvgAF6IQggsWMVkO76IjKJBaaAShCCCwAYajhEgmACEUIIJMAEIIILIBQihBBIAsqGVBBIAQhCCCQBEIZUSCBhQhCCCQgQjQQQMeZcbvJFlHGEaCohMSGrXej9t6/Kl/kQQTkuAR/9k="/>
          <p:cNvSpPr>
            <a:spLocks noChangeAspect="1" noChangeArrowheads="1"/>
          </p:cNvSpPr>
          <p:nvPr/>
        </p:nvSpPr>
        <p:spPr bwMode="auto">
          <a:xfrm>
            <a:off x="0" y="-685800"/>
            <a:ext cx="1809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24" descr="data:image/jpeg;base64,/9j/4AAQSkZJRgABAQAAAQABAAD/2wCEAAkGBhQSEBUUEhQUFRUVFBUVFBYVFxcUFxUUFBUXFBQUFBYYGyYfFxojGRQUHy8gJCcpLCwsFR4xNTAqNSYrLCkBCQoKDgwOGA8PGiwdHBwpLCkpLCkpLCkpKSkpKSkpKSwsKSksKSkpKSwpLCwpKSksKSksKSkpLCksKSkpLCksKf/AABEIAMcA/QMBIgACEQEDEQH/xAAcAAAABwEBAAAAAAAAAAAAAAAAAQIDBAUGBwj/xAA9EAABAwIDBAYJAwMEAwEAAAABAAIRAyEEEjEFQVFxBhMiYYGRBxQyUqGxwdHwQpLhYnLDIzPC8UNzgmP/xAAZAQADAQEBAAAAAAAAAAAAAAAAAQMCBAX/xAAnEQACAgICAgEEAgMAAAAAAAAAAQIRAxIhMQRBMgUTIlFhoRSBsf/aAAwDAQACEQMRAD8A0HrTved+4/dKGJd7zv3H7qPmRhy9Kv4OckjEu9537j90r1h3vO/cfuo4clByVAPjEO953mUfrDved+4/dMZkeZKgHvWHe879x+6P1l3vO/cfumMyGZFAP+sO953mfuj9Yd7zv3H7pjMhmSoCQMQ73neZ+6P1h3vO8yo4eh1iKGSPWXe87zKHrDved5lR86MPCKAf9Yd7zvMoesO953mUxnQzooB/r3e87zP3ResO953mfumc6T1iKAf9Yd7zv3H7oesO9537j90xnQD0UBI9Zd7zvM/dF6w73neZ+6Y6xF1iKAf9Zd7zv3H7oesu953mfumM4RdYigHziXe87zP3Q9Yd7zv3H7qP1gQ6wIoCQcQ73nfuP3ResO9537j90x1gRdYEUBI9Zd7zvM/dEcQ73neZ+6j9Yi60IoB/1p3vO/cfup2yK7iXy536d5/qVQ6oFYbFqCX/APz/AMkpLga7M4MUjGJVWHpQeuvUhsWnrKP1lVgqJQelQ9iy9ZR+sqFREqScOVlpGh0YhF6wo5puG5IIPEIoLJfrKHrKgz3/AAQLu9GoWTvWURxSgOqc0nrUai2LH1pH60q7rkOvRqPYsfWij9a71W+soDFI1DYsvWu9EcT3qtOMKbdjyloLYtvWTxReslVDtoIvXufkU9BblucUUn1sqoOP/ISDj09A3Lr1sojjFSnHHgUk4x3Ap/bFuXZxiScaqT1p3BD1pyf2xblycb3ojjSqb1o8R8URxJ4/BPQNy59dPFJOMPFUxxJ4lEcR3p6C3Lc408VbdHcZJqX3M/5LHnE96u+ite9W+5n/ADWMkEoscZuyu6x3COZTtNpP8JWHwpNyp1IAaR4LcpCURhmEO9SaeFaNbpwFDrFJtlaSJWFpibAKwNIQqmnXgp6rtPLEht7dp2QcydwUpcDQdZqg13QlYTG55gsLczh2SHCR3+aRi3AA65ptpEXnxmFqLsHwRnVe8JDqyZqOUZ1fkrJE7Jj8SmjiuShPe7gEkt4+S3qYsmVMWBvCScTKiZRuSoTpBZJ9ZPdHGURr8T5KG519PgiJvb4ooVks4lvEps4kbgmso4IQEUFjoxPfCArDiT4pvN3fnmiB7rpiHhXHAJTcUOCjOARA8kUMlmukHEKKah/hJ6w9315J6oRJNcpJrFRy480nOnQEk1SkOrlM9YU25xO5OgHziCkHEJrrD3fVI6wj8lOgoeOIWg6I1pNXlT4f1rMGoVoOhtXtVuVP51FPL8GbguSaK6k0zYf9KjYXB0GfCytqT7BSkqHF2PlyOjQc4wxpce4E/JMmsBvV1snA4mBUoZgHD2gdROl+8KMnSKpWO4DotWe4FzHNadTAkeBKex/Rqey0YgxIMUQ4WtILiAdfFaLo7XrnMK1y2BAIJk3k8DHzV55riyZJPhlorXowWy+jdRjg51OvUh0wWUKTSIiI63de6mYzomaxceqdSJmMzmESe5hNlsRy+PkkubcWHffhpCnGbXQ5fl2cvx/QZ7Jz18O2LwXEfAhZR7QOBvu/7Wv6YdHzTc6pmJzFz3E6AHS/GSAAscai9PDPZd2c2SDj6EkDvCAjig+omXVYEz5roRIcDo7x42R9bf7XTJfb+D8gkZzG7frYeACYh0knUiPj8EoCP5NviozDPf4QO9OSd8eF+W9MCRmH8yElzgdPHXVMNJj6onDn+b5SoB0nuRF5G7dwKbmNRp4/VKmfyEAKJsN/zniiLO8/BJDuAj83WQ/PyyYB/nBCfz8CbNQzf63+CSx3EnyhAUGO+N+76Qj8kmO8jhr4aogYt8YK0AaSXIy7u36fgTTzwgeaAFmodB9Unrfy6ay8j4FE++tvBA6HA75rQ9DnXq33U/m9Zndf4ytH0MN6t91Pf/ep5fgzUVyXFXBNqf0v+B8VW18W1jg0+M6AyWwOOhXQtrdGA7t0oBjcPsuOdINs4jD4ipSqtJbnJbmBY7KdHNcN1+9ccslq0UhCnTNHIdBvxFrRqtxg8O+rs+l1VR1NzHkgti4lwv5rkWC6TsMS4t3Q61iR+sd3GF0noj0woCgKVYwbuzWcyCeLZNp4QuXLc1TOrHUHaNV0a2j1r6pytnNEh0l2UAAubPZOo3aLQhv213LnexekdCgKnU02tDnySXFxedJsNLAKc/ps8huUNm02PDnyUdWD5NqfDd8EZKwTullY74NvZAgXN76hR6nSOrDZqGRc3aJAs7QW80asKL3plh3v6sND3A58zABldEEdZvgQY71yjH4Ysc4Pa5p79b3AMHgQtxV2vULjLzdse060ax4FUeK2dndmPadvLsxJEWjjaAunBPTsxOGyozDSB3/OPO6IVIP5+BW9fZF53GLgARcby5QXbPcJu2ToLafkLvWaL9nM8ckRDUJ0M9/4JShO45j8PmjGHcW2aTGthv8APgmw07mH85KtpmKYRpSRmPhqfIImkH2YHO553TbgN4vuuB8SmqZcTYQLaX8zvTCiUCQCTB5AhJJ7hHIpBogXMT4FH1g7u6DH1QAAI1+Rv3apTTP6fhHzSOvjSLd/1RF5N4F9L2+SYUOEwJA+Q+qI1SbD4/8AaTm3b+G4JBEHQ8rHVAUOkctNJPyKSH7oCQGxo033pJ0043JKYDxrRuukvqWuTPfZM543N5klN5tYc0eI+EFAUPDEGJvA3go3Vjpx7/oo5JI9pvdBCIn+ofNA6Hy+DqfkiNQcEy0n9TvKEV/e+fxQOh3rbRfy+a0PQsXrRwp/5FlwZ3mVo+hT71rnSn86inl+DNwXJocF6XajGxVpted5Ag/CyXtzphg8dRLMRhzp2XSA9p4tdFuS54KoIu8+QgeMwoLdoFrxlzOAO8n5BRlhguaBOXohY/DhjyBJH6TpykbkjC499MzTc5p0sdRwPktfQwDcS0B8NLvZvIEnvi3mq3H9EnsJEEEfqAOQ8juPcuXMlDn0dOFPK9V2RcJ0mc2MzG6ES3sm5kkjQ35K/wAF0oDoh4J7Ryuhhn9I0gnxWNxGAez2h4i480yRbW/Du4qSafKNSjKDqSo6lR272u1ANgZnfeJi8fVTKW0BJ5kez5x+b1yvCbWqU7NcYF8puPIq6wfSkWzhzYcSS0kgk8Wnd4oFZvm1Sb3Jtv4aT4XjvQ639RIg998ugFu+6zmz9ph+WC12ubK50i8+yT3qwwO0w6JLe1MWMz3CBbnxRQFjTq3Itra09+bklgTIl1ouBB4x8FEbjm5S0vO8TvJFiN5t9UttUEZsryZtE3N4Og4oGKfhJ1BzWsX2sbGJncoj9nASWZG2vqTII7+XmpWZ5dIaJsIJFt+Yyf7giqVIIAygSQQL6a5rWABlNSaFSKp2zm3IBc0zZokzBN5O5RauznC7KZi0Wix3ngYV/wBcSC4P0HsgfQutJSa2EbObtGZ7McZzH2b6lVjmkjDxIyNfBuab75trvKBpEC8d0C354rXvwImGssbndB0BMHSJULFbOc6nEsygumBERwIk6g/FXXkL2TeL9GaFt5HL+EoibyRG6PkrF2zGtdllxkGAGvdaCZmw4KBVw8HszFp7IBuOEjeDx0Vlli3RNwY2D3TyF0OrgfQyP+0o0HhuYh0XmBw4qK7EX3/BUTTFqOmI7UeCJz43O8k2cRxnxEjyRtfwnycPqtBQ6NNI4X+cDVIdcXjgD+BJc4xvPcb/AESWjgI8Y+iQIcLoGoSZB5nv/lJb4jkR80Uni7lP3QMVlPP85ohT/qme9NtPhr+apBYJ3nvlFjodqE8PIrTdCXXrcqc6f/ossW8/gtL0JEOrcqX+RTy/Bmo9mYfTa05YdB7tUtmEc4HKHSOE2gSZR0jQAk1qzTwayPiXpsYwNcOre6JkzY68ylsmFAp1ajC0vDjTnshxIB4kQV0Xo70pBbBaS0gNIc0kHhBvKw7i0tkVA03m86zeNJvuhQ9nYupTcercSJvut49yjON9jT9o6JtnogHkuwwkESWWEf2zqFisf0buQWlrhrG494Wt2Z0ve3IK7S01B2T/AETF5uPitNTOFrjIXNqQYJBktP8AcBwXmZPHcXcHR62LzlJaZo7L+zh+K2Q9l4kcR9lDK7HtjoY4AupjM254OHMb/BYzH7DafabfiLFSXkOHGRFn4MMq2wS/0zIMqEEEWI0IsQrTC9JqrSM8VANM2o5OF/mhiNivpkOpmYuNxB7lV1GEG4MrojOM+medlwzxOpqjX7N6TtLQ3rHMOaTnMyLmA4abgrunjS7M+XBoiHNylpBEnL3Gy5kpGFx9SkZY9zeRt4jQrZKzpwxgkOaHEuvEm0XMxpaU8yqdWUiJuS4RbgJNtVgsJ0o7QNVskSA5hym/9Oh+CvcFt8PzZH5yZhjjldG4AEwUBZpXtqGzMrRBBgjUnuGoF/FFSwzgJ6ywGUb7gmSZtM/ZVmF2o1gBqCpcAZSdSbS7iVKdjabCA0SXC03Mi+t4sgYsOGazn3Bc6IbfL2W772TvVj2mhxO+SYBJk903KbGPkAU2O1H6YGonfwCU/EVSRlZl36/AiNEgFGlBllO9zcNvb2ZBME2QdQOa2Vs6xvEgk7jI+qao4KpYl41LjqTmiN+ojcnRgTmlz3GxA/TE8CIO4JjIVbZWbMDVJMl0Ek9ggtj4DyVXW2ZTptuZIscjbzYiJdpfctC3ZVPfLv7nE3TwoUx+ls8gTO9bjNxMOKZkcfTBphzWuBhtzB4g6aaBVPWn3iO8XXR3Ma4QWy3gQI8iq/E7BpPEBmTvaYV8eelUjDx30YI1zxce/wD6SxX4A+P8q92j0ce21Jr3S7WWHz0ICr62x3Na7rKrWvaJDPbzRci1gVdZoszoyJRdmIEG5A179NE3VDg4iMt4g6z5qXs2q1rv9Vr3OJaWFu6DvbInz3JG0mB1Qmmx8kkukB1ydwFxv4rW/NCSIhMC4n85os/Bp8Z+6FXDOYe02JvDmuBPeAmzUA4eRC1YxRqdzVqugpE1uVL51Fki+fz+FqOgb71uVLd/7FPK/wAGOPZlH1J1g+EeSf2djGUXZnUW1DuzEwObd6ZDm8EHu7reCGrAnbT2x6w4HIynuhjA0x3kaqwq7HrYQtc19F2YkWe0yOPcDu3rP5uP0SalEbhdTfAy3w1epWfDXAO3AlxaeO62nxVzsDaGLpvcBkyB3blsUwd5gRwVR0X29UwrzlMsPtNIBA/qiFsMb07whouZTYW1Hi9nUmEm0ug/DRSbv0BbbG6Z06ji1zQajdTTu0jd1cntXgRZaHG7GpYqmHS0EiQ6QHDi0/YrieyMViadWcMHFxabBmcFu+REEAhayl6SHU4biMLExMtym++CPJRyY1L0VhklB3F0y12r0Iq02l/Zc0D2m6+LeCyuM2S1w7QB/OK6R0e6WUq4c2k9xOWQyqCADF5dcAKbiei9GuOyG03ntSy4M8Rz4Lz8njtO4cHsYfqGy1zKzhuK6PkewfA/QqqrYZzTDgRzXW9pdDa1OSWdkfqBBH3Wcxey7Q5sjvusR8icOJopPwcGZXilX/DBEIlocZ0d3skdxuP4VU6hUpE2iQRoHAg2OoIXZDNGfTPLzeJlxfJcftCsLtuqyBmzNGjX9oeE6K3wfSFrngvc+nFobdh57ws0Wo4VDlOiYTbDiZa8PYBuM8dREhWFLpC1w7LHOI1iAOFpPcVyynUc0y0kHiLK52f0uq04DmsqNHvCDx1Gu/WdUDOk0qxPtQ3kQQN8EzYxuTjAHCxkLEYXbWFrEGq6pSc0ywZS5jTzbc84V42oTBwuJoVDYXc0OIvMNqQQdEWMveqHD6pt2KaN/kJ+SgvrVqbSahqGTqALAA6AADh5KurbXcMppse4m+uVsTq8ButuaANAMQToxx+HzhKa2qf0tHN0/IfVRdmbQ7Dn1CIDZMDQTwBJVnUrACUwIZwzz7TwP7R95RVaPebdzfOSCoO0uklKmYLhMcYGki/kPFUWM6UZ4NN7RrYz7QbMEkWufh3pWLkexmLYcXleBIDmie1LpBaZi1lrKLWgWAHIALndfHl+IY7K4AvbDiLRwnx+CtNlY+sawdl7JJbcm99QTbhZOUuqHGK5tjPTOsHvpubcZHXvucQd3NZlz+fzXTXbGpPpNayJyPcSdBmkx3/ysntPoo5ozU72kgXgzwi3P5Lox5lVMm4mcz/kLV9AzetypfOosrXYWktdAIteQtN0BdevcaUvnUVMj/ESXJlTHJAQd6PPySmt5ea2AltMcT+eKVkA7/gicboCN7ZSAUB4fFStn7TfQeHsyuI3Pa14PgRCisF945oHmFNgjX4L0pV6Q/2qBABgZC2JuYyu07lbVOkWA2kaZxT62HqtAFgDRzcQYJA5rm9XmmjJhYaXo0dWw3QnDseRTx4c4kQGuBMmwJDT8Vd7L2M7CZhmNRzt0NboJmI7XGe9ca2ftd+HqB9IkOHcPkd62PRz0o9X2cR1hlzu20tlgdvALb+anKxo6PsHptSrAsGZxBIM5Z77TopOI2PhcTdpY1xO4hpPdH8LPbO6U7Pc8PZVoMcbOJmm6DB0cMhOk98q8xWMoMaKjyx1Nva6wZXXFxBabOhQlBMpGcoO4uivxXo9cz/bcH9zrHwOh+Cym3tgvpyHMItqRbz0WzxeMqvovdg60PfHVS8uDnRuzAhvZ4cFDwm0sZTw7nYplN+QEuaXFjqgaNQ14LXeEaKEvHXo68fmzT/Lk5ZitiA3LY7wqqvssjQrqGE6abLxBh9GpRJ1gS3vJiRA4wrFvQnCYmH0K7Cwm8ESB9D5JJZIlZZPHydqjiVTDOG5M9WuxbY9Fj2gupHOBuGscY3rF1dkBri0iHDcRB8itffcfkjC8SGT4SM7hsFKns2Y2OKmOwIG7yskClGhPitffizMvByrrkk4Rj6fsVKjP7XEDyBVtR21WaL1c397GP8Am2fiqV9Zw0gonbQI1afmmpJ9MhLDkh8os0DulTGhwdRouze1AqUy69/ZcQD9lLPS3Ckdui4iI7FcHu0fCw2KxTSQQeYTGIYDoQbTb5LdMxx7NZjNrbOeRPrLYdOVwa9oO8+1dCm7ZUWeGyIOelU8zc/BYhzEw4J8mW0dNwjcG5rmsxWHALg4h8sv3Z2jclUNiYcZJxmGOR4f/vtAdHFojXeuWkFFdPkzZ2nE7QwVIAtxOHYADLWPNTUQcoEnwVFtbpbhMhbTc6qTqGNcwQOLnd43Bc0AlPhoAt9JVIQvliciXisQXvLnWJ4aAaADuhaXoGL1+VLd/wCxY/Nz81regTr177qX+RXm1rRldmUynvRO8UWZKBW7EJB5+SWH9/wR5xz5IjE6FIBeYcEJakEDv/OaUXQNSfIfRIYlxG5ILko1ZECY5opsk6GNmSkQluKSVNgECnqeOe1paHuDTq0OIB5hMyiIWaGaHZPTzF4ezapc2AMlSXtgbo3eC1GzfTI9rv8AVoUyDAeWF4JG8hriROq5tCCxQHVdn7Y2Kcxh1M1QWuFRj3FszJDw60ydE3T2Bgi9rsLtQ0mFwd1cuzAD2iLi8xAI81y2U5TxDhoUUOzutfo5jqDzUoVetohgLR/5TYSMstaZMnxUzD7Uo4h4pY2i0VctnGm9ovADcxHtXveJXIdm+kTHUPYrv3Tn7Yt/dPwS9s+kfF4kBtR7YDg7sMDTb9JI1bvhYcb7NKbXR1fH+jSm4TSc5nlUb4b1nsR6PqzSf9PrBuLDDo/sdc+CkbF9KmDOGY3FisKrRJcGzmdJILYta0SLQrIel7Bh1NjTWeHFoLnADJJjt8raKDwI6oeblj27MXiejLm8W3iKjSy/C4hVuK2PVZq23EXC703EUqoLC6lUFpaSHWOllUY/oLRMmlnYTua7sid8OB8lCWGS+J2Y/OjLifBw2rgydWz5KO7Z/wDSRyXR9vdBcRT7QAqNGrmC/i3UfFZM4a8G3NReXJD+Dvhhw5la5M4/ZTt3xTFTZ9Qatnldas4QgcUzlutLy5rsxL6Xhl02jHusbg/JNElbarhA4XAPMSqzH7DaGvc1pBaJgGxggGx5nyXTj8qMnTVHn5vps8acou0ikp0rao8iGRDReqqSPHYIWs6ACDX5Uv8AIskHLWdAda/Kl/kWJ9DRlM6UITZRLdgPFyKO74puB3oA80WFDzY3tPnCIFo0kHnb5JAI/qTgfz+CBhGt4pBCUXfkyk5khCXDkiRpJKyMCIhGiSYBIoSoRLFAJRgoIJUMOUmUESQD4rmIMEIi+d0JkOQlICfhcWWvBaS0jQtcWmeMrovQn0iuZWAxVaoWwRLpgzueLyRaCI71yvMlCoeKHyNHq7ZnSGhiGzTex40sQVH2v0aw9f2qQvfM2zgd1xcry/hse+m4OY5zDxaS0+YW66OemLE4cZaw9YbFszsrx/8AUHN4hTlBM3HI4O4ujSbU6FvFY06DnExmDKgIkHhUAyk91lm8Ts59N2V7S1w3G3iOI5LXbI9ONCo4CvQqU53sLag8QcpWpqVsJtKkRRq0nQYu2cp10MEeBXNPxk1+PB6eH6lOPE+TkHWRp+WsmetMro9b0RAuGSrl1zH2h4D+U5gPRCJPXVi7hkbHnJXN/jzs9BfUMNd/0YvY2HwlUGliqLQHTlr0xlewne6LOHNZXpP0Xq4OqWua7JPYeYIc0+yZFphd+2Z6NsLSv236e0bW7gNFZbY6N0auGdQLRkLYG/LwIngvRwSnFVPk8XzJ4Zy2xKv2eU1rfR/rX5Uv8ia6X9CKuCec0OYIh40kzAIO+ye6AC9flS/yLql0cKMn4ovFEjVBBzzRipzSZ5oSUrGLNTl8ETQEk8kAAgBRaNwKERuQlFfggAFyIoEngiSYACBQCNIBKBQQSAIokoooWWgCRFKhEUhiYQhBBIAI0SCABCIo5RJAGHJyniS0yCQeIMfFNIIA02xvSDjcM0NpV3ZRJDXdoX7jzW12H6b8RnAxFOm5hAHYlrgfe3zyXJEtjoRSA77g/TPS/wDLTIE+00hwjjBgi25M7Y9NFNh/0aecRq45b8IuuLsxQizzyNj4XSa+KP6ajiDrmt9SqaRM2y+6Z9NnY8tLqYZlnRxMg6WKe9H+tflS/wAiyBK1vo+N6/Kl/kSlSQIyaUGyggrIBWUoZoRIJvgAF6IQggsWMVkO76IjKJBaaAShCCCwAYajhEgmACEUIIJMAEIIILIBQihBBIAsqGVBBIAQhCCCQBEIZUSCBhQhCCCQgQjQQQMeZcbvJFlHGEaCohMSGrXej9t6/Kl/kQQTkuAR/9k="/>
          <p:cNvSpPr>
            <a:spLocks noChangeAspect="1" noChangeArrowheads="1"/>
          </p:cNvSpPr>
          <p:nvPr/>
        </p:nvSpPr>
        <p:spPr bwMode="auto">
          <a:xfrm>
            <a:off x="152400" y="-533400"/>
            <a:ext cx="1809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50" name="Picture 26" descr="http://t2.gstatic.com/images?q=tbn:ANd9GcShJqGIUl_HrRtAMUAP-Wu4le8FDR4rTb80ud5S6fUquBHCJMs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707" y="3429000"/>
            <a:ext cx="2362293" cy="16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8" descr="data:image/jpeg;base64,/9j/4AAQSkZJRgABAQAAAQABAAD/2wCEAAkGBhQSEBUUEhQVFRQVGBUVGBcYFxgVGBgYFRcVGBgVFxgYHCYeGBkjGhgXHy8gIycpLCwtFR4xNTAqNyYrLCkBCQoKDgwOGg8PGiokHyQsLCksKSkpLCkpLCkpKSwsKSwsKSkpKSwpLCksLCwpLCwsLCwsKSksKSwpKSwpKSkpKf/AABEIAMIBAwMBIgACEQEDEQH/xAAbAAABBQEBAAAAAAAAAAAAAAAFAQIDBAYAB//EAEUQAAECBAQCBwUGBAYBAwUAAAECEQADBCEFEjFBUWEGEyJxgZGhMkJSsfAHFCNiwdFygpLhFTNDU8LxoiSjshYlRHOD/8QAGQEAAwEBAQAAAAAAAAAAAAAAAAEDAgQF/8QAJhEAAgICAgEDBAMAAAAAAAAAAAECESExAxJBE1FhIjKBkRRCQ//aAAwDAQACEQMRAD8AamW420HyiVLM36D9ohQCw7h8ocVWYf2/7jmOi2PMgC7ekTpln4UnyEV0TTx+ucL1j8G9YBFjL+XTuMNATyfuH7Q1Cvp4fncXhgP6ofCnyh0qQAbJS/BoiSLhm7rxLKmELcjTjteC2FJk07D0LVlUkWIAdItmBu42gdWYAEEgFLjUMQfMG/lF9VWRMJ3BS27pCUp7vdMHK2iTNkhYUUkNlIGqT7p8W7rw1yyhJL3D0ozi2YZWHqF2Va3ZY91iHiuJfwrHcQBeNH0mzUctC8vWJU6SSLO5IChzDtxY8IBVE0TJQmNfsk/wqcEE7sWZ73jt459lZx8kOrqxjKHtZfFNvMQcw2qSJYT2CXd227XLm/hAGjq2OUgF7X0BGzbgxHLlhSetQCk5iFpf2VPbuG3JocopihPqaibKzS+zkN32Py08YpqlNqAOTA/pA2nrCO0lwRdQG43UBxT7w3F9jBikr0LIC2BO7BvQaRCUXEvGSnogCfph+0Jl+meCNZLly7zFKS+l38rPDv8AD0ZQoTFEEAhruD+sZ7Vk11egemTy+Q/SOElI+H5xaOHoItMvw+v1hJOGBeixq1/SF2Q3Flc5eX9IhDNRwB72iReGEe8n11iMUKuKfP8AeHaFTGmoTskeQhRU8h/SP2hqqdQt9NCZecGBZHmfy9BCZ+7yENCecNUYYEmbkPIRwI4DyiMGHZucAD2HAeUKG4DyiFShuYYJo4/OACdZSASQm3EARUosVC15QhILE3TeylJbmez698STMqgxDg6/seUQSaQJPkR2iWYk2B0FyG4RSPWnZiTdqgkJnIeX946IEkwsTKWL1TgWaw0itPlKT7pVzH7RPLUWGhsN+Q4w/rgbH9Y5lIs0UetPwnbWJEL4/pFxSAdrfXpCTaRCgzN3dk+lvSNYM0RBfKFzAX9Y77iw7J/d9r/2ivNmzZf+mWa/v/IMO+GlYiYsTqxcF34F/KDNNQ50NnSXGrW19Iyn+LE2y+t4I4ZjRRa55DZ78IdCssVtItJyrazgEfpyOn94K4ZW5pQlmxSpyCdAT8revhEMyvRNsQ7c7ny1gWZgCmAILkpPDkeRI9XhY8mra0b6nly58goWM0tbpUDtf0OhB2tGFruj5kfglecKTMCSLb5kA83CbiDfRrF8q8qycqzlYgDKdH8NDDOmQKFJUD7Kv2PzhcUnGVByxUo2YA8nuxB5p+n8oJ08pPbWm6FAdYjQ5TYqGzpIHoYoV8rJMWBolRKf4SbehTE2G1ORXEagcUkdpPlbwMd0ng4YpXkbVS+qXYmzEKB1GqVi3BobKxpEslgWftJDZUE/CdcpNxwdtNbdVSv2El2SVSnF1oJcofiL245tyIBVabOGfYncboLfV/Jx+rYpLq8BmZVZ3PHS7sOAeLEvHJoShLghNhxI4E7xmKOuCbF8hsDqUngfrbkWJonfXLjGZR8G4zezV4bXJmoWpQ7aFC12IP6+MTLxEgugJTt7A3a5eB2FumndvbUVcmDJBHkYVy9ge6OOddsHZG+uSxOrJjXI8LfIQklWbUnk1/R4mpqIkOvsjnZ/A3i7RIEu4u4LWu/J+UK2aryPGFLHszEm2hDd23fAyqWoKIOUtwYjw4xLW4utbgAJGnPziqFniPP9XgTZl14BlTRqWoqCgHNhdLAMw+uMXk0QADLO1yk+POHrmNqD5PEeTkYp2ZjqhFyGPtA+Y+YhgkH8v9QiRSyzDXZ3PnCoKyGID27vC7wdgpFeYcvtAj64w3rRFwobUAesM7JL/tD7C6lMTxsfnDk1PP6MPdBLBw1tWvruYeZIO+vcdIfZC6iip5wkcKb6aOgtBTI5U8sGJ0HyiZM8jc+bwEk4kpVgkWAJuBZrEufpos1NYpIDpKX3sQe4iI9CvZ7CCah7t6n5CHpn8/NwYCScSvc/o0SrxEAs3j83tCfG7wCmvIYmVBALhhx/u8SIqg2vq8A5deRptwMKvFx8Fzu5B9NYfWQdohucULHaAPNr+YvAteFJKvbUka37Q7gdb/pElDVlaXFx3RNIbOCXAuH18oLoHGySRhs4DsLQW73PpyjqigmKyqKVJLdoFjfiGtsPODUqeMgTLfyck/P9IjrK8IsgZ5ibOW6qVxzKPZUv0D7wK5A6QErsRMpbqlzDYFWVhdgDfQaPfjEtZ0q+9SsuRSQgglRILm3ZA7g5L8OMVa+WqcTmmKXuvLYeK12SObGKqqtEsAIyqKfZA9hJ1zKUfbO+4LByWyxePGrtkZcmKRHi6vxlDcISlXemUkEeCg0VaeYwSdwT6Mf1PnEBXme7v7Sj3v4km/OLdFShWpZCdSdS+oH5j6R0eDm2y9UzPwixAVKImILgFj7SRzcAiK2KSgcs0BkTQ5bRKx7TeJzNwW0TnrEozmUCiaeqQ5uSVJIyjUsWD8zpC4jK6qlTLJDZyUEFyyE5VHuKiA++QxKLyWmsZ2BkJS90JJGoOik+BB+gdRBFNHKCQpAUZRsQFOqWr4VODtodwO8AVNVZCgb6f0m37eAi1SVhlKCksUrDKR7qg7KSeF7g7OPGrILBqcN6soCUMQkXCvbA42DEcwYKfepcoOEhuIufPWMlPk9WEzZRKpSnUkiykfENbKFgRpcHQgxep8XQsATd9Fhw/JQ90vtHHOFZO6E7DtZiqMjpYk228i94DdcMw5sdXba3DVj3CGrp0EBi43IPaA4lO4buOkQzKbK3adJ0Id/F4xRu7dCzZxSdCCHZzCHEieBER1Sc9wRtuznyimokO+UAaqJt4RpRsw3Rc/xI7gcvoxKnEDy8oy87G0gntBQGhAN/ryiurpEGLA8rj0AinQz2Zs/8TfVogqMVbQ37oxKceKTpmPM/tpFiRjZJ7UsMC9ns3M/KF1SGm2amXihUHcty+uRhxqHuEqLt9NAmnxhB0mMTZilLX8Gi2msWBYpV4geBBGVok5/BX0mWPvcxSbSzfikP5NaI5UmcrUZb78PCIk4vYEhPikEeChDxjYGpA/os3Bw/rGlP4Mvj+SyZR2WfSOir/jsv/dV/7Y9HjoXqfA/S+S/SYVKSxyoV7L5g/wCvOL66JKkKl9VLCCNB7SeCkk3HhxitJqQ2uw39IsiqPun0v6xBuTZT6ayC5+BgpaWcgd2y314g3Bhh6Pk3VlTyD+VjaC3aAt6/tCTU8V5To7M/K508or267yY6uWsAb/AFByhaW4X8b3iemwkhlTSAxcMb8m5xKrEJaSR1mZWhAuQ2wAipMxgnspRc2BJdXgkaeb2jam5YSMOCjthelmILJzMLBKAonzF7w6dWSUWWvMzdmX2zzBL5E+fhGdqaFjmqFBG4Qp1r8JSdO9Td8QTMWCX6iXp76wFqHAhPsI8c2143HivMicubwjRT8cWUkoSJMo+8tTg8g47fcAqA8/GUk2BmqHvLJSgcwNW8UjlAaoqipRVMUZitHJJs1mU767C1oRKVKDkgJu1rEgCwAGul/MxdRSIOTZdn4ipdi6uCRZIPJKQHPNvOGZOLHlsO8jfu84YhIFhYepHM/s0E5dCJYBmB1bS+Fn7Y/wCPnwOjI2kpHAUuydgLEjlwTz323IMYZhfW5pk0lFPKuSGHchPM+jvvDMIwtdTMupki61HRI8d/22As/H68VE1FHTnLJRdatglIJUtR7gSeQPFo53NzdLR0xh6at7Op6hdVOE1KcoUeopUaBKbBcy+liA/5ieMBek2IpmTyEf5csCWjbsotm/mLq/mMHxUplU82oHZDfdqcaFIUDmV3iWVE/mnRhJi4rBEZssz1dhH83/yjpS8yCN09oeFlDyv/ACRDVTU5JYzD2Vbj41eWkCsPxFQnoJUnJnub+ySxDcx84oTo1WDYoEHJMJ6pbZmuUKGkxI3Ie495JI1Yi1W0i5MwpZKgwLO6VJIdKkndJFwdn4aAJycqynUDTu1B8mjSYDV/eJYplt1iX+7qLC5uZBPBRcpOyi2irZaNJ0KioCBmIVk2LKdP5SfdPJ2h9ZXyg5dZ/hDd+bNYwtFiS5KzZ9loVYKG6VDYj0hmPdHkz5fX0xIT7yXdSD8Kx7yeB15mOb06Z1LlvwZyu6RrchPZ2/N4kAX7hAapnqX7RJ5cO4bRYnSAksvsq9CO/SK01I2cjxbxjawJ5Iuq4w1Q/wC7ephXPnt+8SAABy3yHgBDbDrZCEt3Q7rW+rf38IbOmOePyiBY4m/DWFsNDplVwjk1BdyohuEQgW5R2SHSFbCcvGi173fS58YcvFisZcobvNubwNSOPkIdnHdyF/OM9Ub7MMysTASAUoJFnPW3/pWB5AQsBDPjoXUfZHrc9cpHsoWoMLgJIDNtmdr6nVjAqs6QoQvsh0/wMLMdy7vaBdSZk5usVlSw7CHSnxY3MWafAilIUQmWj/cmkIB/hftL/lBiceJvYPkihk3EjMHYlqS93KmvxASBEUrD5s5VzMmqAvqQANySSyeZYRNNrqeXpmnq5vKleXtr/wDCKk/EZ9R2B7Av1aAESwBuUi38yvOLR4UiUuaTLqhKkhlzAo/7clleCpp7I/lC4rL6QL9mSEyQbdgnOf4piu15ZRygagJY5sz7Mzd5Nz4AX4iOM8lIS9g5Atqd7annFkkQbvZKtTZgoudikgh9yT73h58WlalaDQXYMGG5b5njrDvu2UJUtmVcAKGYji125Ei/OHqne0EuhB90KJ00c+99M0MRyZaUuHCjZlAnKDqbEdo7cO+LUmSqYuzqUo8LknkPlCYfh65qsssOdTsANyTsIMTZiZCMkk5lqsqZoS+oTulHPVXdACzhDES0yNGXO5XCC+idirirQbXuJ8Iwtc6aEjtKJu+iRuTy3fnxMQYfJCiEglS1EJ0uSWAAHDQRtKtUvDqYgH8ZYcqFiO7kC4HO/dxz5HN0tHbDjXEuz2UOluLIo5H3eRdRIB4rUdj+vgIz1LRGTKCD2p9Sy5jaiWSChHesgH+FKfiMVcFlfeJq6ueHlSrhPElwlD8Vqs/ALOwjQdHJhzT66dfqQZl9DOX2ZSByBu22URRKsEpOwZ04qghaKVLNTpyqI3mq7U1X9XZ7kCMmoxJWVBUokkkkkk8SdTFcG8XWCDLdX7Er+A/FvMmfEG/pcc3cCmGeLleghMlwQ8oEOvOCCuZcD/TGvY5E+9FKGIvzTmlpVunsH2jbVB0ygMSkB37JMQIXuNRE+GArJlAFRmjKlOfIOsF0KU9lN2gx+LWKYN4Bm4lThXSFTWeplB5wGsxAsJ4G6hYL8FcYo0taqUsLRZYtxChwUOEAcLxSZTzkzZSmUkuOHMEbgixG4MazFqZE6SKqmDS1HLMQ7mTN3QfyHVJ4Ftow0aTogxHBJddLKpSQFj25WhTtmRuQfDxjIzKDqrFyn4uHJT6QakVikKCkKKVp0I+riDSES65JHYlVPBjkmhuGgMRaovGVnns2SNQR6AeUVZ0lmcv3fpBfEsAUiYQkFMxN1IIbxS4DOdooTiBZQAUNQ1x4W+cFUbuygQw2aI24Dx+v1i3OQDs+3/T/ANoiCeA4fXONWYoiAYf2t5nSOz8f2/uYcqSxv+/ltEajf97+kAUNKSfq3hDSPDbn+0cucTx7vrSGoTxgEc4jokChw9IWGOjcL6RZAOolpl2HbP4szwUoZU/yJT3xQV1s4qWc6yLqWokt/EtR8gTfaIaiXLSAELUs7qy5UaaJB7R7yE90RdaSAHLAuATYE6kDQHnFTmJqeYkXUnPwGYpD82uRyBHfERP16wiU8ovJlyky3JUqYdEgZUo5qUQ6ifhSG4q2gAjp6BakqWAyE6qJAD7Jcs6jskOeUOlrASUhCSo++XJAtZI0Glyz90MCSYeE8IAETKHjBPCsDVOJNky03Us6JH6nl9G5hWADKJs8lErbXMs/CgfX6xfExdUsSZCciE6AaJHxKO6vlDwhCyk52p6VJylsxOqvzzDw/L/YDW4Zg6KdFmUs+0o6k+Ogh+H4YinSEouo+0rdR/7hmM4193SoJIM5IBJ9pMnM5S49+coA5Ubamwc8/JMvx8bZHi2NS6ZOZgZp0TlfJuFrbezhDjYkgR5pieIzK6pyXUVZQvcnYSxzJYR2M4oUi6lqmLUSAW9pWpPPnBXo9S/c6Y1Cv82YVIk8c7NMndyQco/Msn3Ylxx/sy/I+q6rZLijIy0qD2JV1kaLmsyiG1SlghPJJPvGL/TGZ91pJFILLI+8Th+dYaWg/wAKduYhnQXCRMqc83/KkJM6Zwyy7geJbwBjNdJcXVU1EyarVaipuA2HgGHhHRFe5yya8AlRhBHEwiRFDBbxBDCV+EZbyklySescq/GD6BWjC3Zik8XsUklPVDrRNeTLUGL5HBPU6linhz0igRAA9MXcTldoLTKMqXMBVLSSVBgcqsqjdQCgoctDFBKoJSZZmSFkzQBIZSZSjqJiwlZluWcHKSBcgvtABRBg30X6QmlmnMM8mYMk6XstHLgpOqTse8wBh7wAbDpJgokLSpCs8maM8qYPeQePBQ0I/eBKDuCQoFwRa/EHYwa6GY0iZLNDUqaXMLyph/0Zp0P8CtCP3JijjGGLkTVS5icq0FiPkQdwRcHhGWjVhuixJNaBKqSBNFkLZie4u2Z7swe7RmukfRBSF9sAG+WYPZU3Hu4a98RG/eI1WA9J0LQaerNtErNnFmBIuFcFfRxopdnmyKBaVELSxYl3ABD7H9AHiOdh6tiw5D9THo3SHo0ZJKkjPKJ8UngrgPzRkaujyl3t3Oz/AFrvGGmsorGSeGZabKY6lW+/ziBZPHyjQzpGZ2LcuPneBM+iYvre/LlCUrBxopN4DhCFomXTnew+t4iW23mY2YaEM3nHQgzbR0MVmiSmJ6eUMwzvle+Vnbk9n74ISayVLlgS5eaYR2pkwJUEuLiVLukfxqc8AmKQipAsVdSlTCXLTLSnQDtKOl5izdR8hwAiFKI4RNIkFSgACSSwAuSeAgAalL90abC8DRJQJ1SN+xK3UfzD57DS57MTUWHopECbNZU0+wkHTUOk8BcFe5BSlrkU5SZtbPCRrYKIfKlI2F7AbcWHi9GdlmX11dOyp0GpAZKE8A30Y3GHYcinl5JYudTuoxHQ0CKaVkljvOpJ2+v3itjeNikGUN94Ukqc3TIQbdasbq4JHdo5jmnMvCBJjOOimBSkgTw2YsFCQk6FrBc1XuofmWAJjzXE8Rd1KKsoc37RublRbtLUdVblmYAAWMQryuwcJBKu1dS1nWZMI1WfJIAAjK1yjOnCWDYG5Dkcz4cOMQS7s7MccbYW6LYSqsqQSwzHKnNdKUpBKlnklIJ8DB3G69M6e0txJlJEuUnRkJsHHxG6jzWqJKdP3OgzJtMqfwpfESEH8RX86wEdyF8Yi6MYR95qJUkP21do8E6qPk8dL3S8HLeG3tmjrv8A0eDpTpNrlZlcRJRcDxcf1mPN5inMbX7T8VE2sWlLBEgCQgfwe1b+Ikfyxh3jcSUhqoREcTCJMbMl7FpEpCpfUrKwZUpS392YpLrRoNDaKBgrjmFpk9RlXn62RKnHTsqXmdFuDDW94EqMACRbw4IM1AmlQllSQspbMEkgKIezgXioYVMAFmukBExaUrC0pUoBadFAEgKHIi8QJMFJmFJNGmoQtyJipU1BYFBIzS1DcpUMwfYp5wJNoAJkLYx6NhFUnFKcSFkCtkp/CUbdchP+ko/ENQf7x5sC8TUdYqWsKSopUkgggsQRcEHjA8hYXqqYoUQoMQSCCGIIsQYhUkGNxOSnFqY1EsAVkoDr5af9VIDCcgceI5NwfETZZBjDVmtGg6M9KepPVzyTLIyhTqOXgCHbLzAcd2hDGOiIbraY5kkPlcG3FB0I5Ri3eC2AdKZlKrLdcolyh9OJRwPoYxlOyiaewTV0Dg5UhKruO79eUDOpU5zW/KRp62j1OswiTWy+up1DMdRpf4VcD9bxisRwxSFZZgMtY0Ise8PqOUYaUtFFJxWcozVXhjh78tb82il9yCTfThcnx+vCNDMpGHaKjzKj4Ne3dzivNpxrlf8Af0Hzibk1hllBSyjPdWNgP6SfWOgkaU/CPMD0jofcPTL6BD4RIi5Q0KpiwhAdWpeyUjdSzsI7DzxtJRqmKCUJzKOg/UnYc41VPRy6SXmV25ixsCM4Ow0KZJYsQXURsLxLLky6SUARmUsAgKBBmO4TMU6SOqB0R72pt7QWWiZWTsosVHtKaycxQ4DBrKO23KHozskSJtbPyJLk2KmAAAIFgkMAwBYbAtHoGG4RLppTJBDXJ3J+reAhcEwJFPLYACzqL6akh+RKr84hxnGU0oTMKSqcsNKkknOpSlBMshDudza+mjxCci0IjMaxr7sAAnNULSShBBIlJYvNmdwf5Rg504l8ylKzKzKJN1K2UojloNAPGG4rUrMxWdYVMUomaohjnTpLSxtLT6kPsIoVFSAHJDJuzfIxyydvB38ceqtlfGa8S0W9pVhqO867Q7obgqpsxCU2M1QGYk9lAupZtYBOZWuwgGkipnuxCANHFhsHtx+cb/DAKeimzyTmmPSyw+iWCp603PuZZY/jMdHHHqrOblk5uir0mr0z6n8MNKlgS5Q4S0BkhuLOonjMMbH7OJAkSKmtXpKQUIf4mc/8B/MY88p+J7/O5j0bpSfumC01PoueoTF9w7ZfxKB4Q0sEpO2eYYlUlSiSXJJJPEkufWKClRJUzHMQFUWRIcY5JhilRyFQwL1Vh0yXLlTFJZE4KUguO0EqyqNjZlWu0U1QSrccVNppEhQTlp+tyqD5iJqsxCrtY6MN4GKMACPHCEeOgAnkSypQSm5UQkaC5LAObC8PrqNcqYqXMSULQSlSTqCNoqpMFccxxVUpExaUiYmWiWtYd5hQGExb++UsDxyiAAYlUSGIlWhyVQAFMAx2ZST0TZSmWk+BB1SobpIj0DG8KlV1Oa2jDH/8iSNZatSsDdO/rxA8rzQd6KdKZtFOEyWeSkn2VJ3Sr99jeE0NMZNltEZjedJsAlVEj79Qj8JV5ssaylb2Gg4jZwRY2w0xBB0jI9E+F4vNpl5pR70m6Vd4/XWNxLrqbEJbK7EwDiyk8w9lJf6EeevCJnKQoKQSlQ0UCxETcSkZUGsYwGbT3mdpGyxYX2PAwJmUzh0h+P8AaN30f6Uy6pHUzkgzClilTFMwAXZh4t5QBxvBeqGZMuahJUw9iZLAIOsxKsyS/wASWaMuniRRPrmP6MuUgbf+JMJBiRhs1SQer1/Mg/8AKOjPo/JT+S/Yo4dQqmryS2cAFSj7MtPxK9WG/mRrhKl0kkBIdR0BYrK2BTNnIKTmT8MvRmJswMdGZVPICgkGWMpTKKimbOKhaoXZ8jiwtmsbJABBTZ82qmgFSlLWpCVLU5MvtlAUo+A82jsujzxQtdTNZIcrLqISAyVGWVWAZwTtw4R6H0ewUU0sDL2gO0oB7sASGu6mD93KK3Rjo+mTLScvaYKOoKVZQlT33Z40AyrsWEpAJmrcAAAPl8RrwBiE5FoRGJxBCZS580NIQWSCCkzVvZgoB0vpxN9BGGxrFCFKqVuKieDkGb/JlKDZg5soiw5Ek6xJj2LCpnGep/u0hkypWYpExQfKk21IdR/LbeMpW1BmLWtbFSy50u/ADQf9RzSZ2ccP0MVJ7vQQE6QT2SEbm50sNtB+u0E6iaEjMTYBzr5bRnKcmdOu5e55JG3HS0HHG3ZrllSoM9HqEhIyh1zCGHaDvZKXykXJ4jWNf0yWETZNIggopU5FcFTC5mrtxmKP9Ed0Kp0pmrqpgHV0iOtbtgGarsyUMotdV9PcEAev6yYpZLlRd/F38S58Y6peF+TjT3L8IN9GMM6+qkymspQB7gXUfIGDn2w4lmrBLGkmWEtwK+0fTL5QQ+yLDQZs2erSUnKDzXqfBIPnHn3SnFOvqZs341qV4PYeTQLZh6Aa4iJh6ojipg4wqTCE2hBAAdpcAz0E6qC7yZsuWUZdpgDLzPxszQFJgnQ49MlU0+nSEmXUGWVuCVAyi6SkvbyMC4AEjiYaY4mADgYuYbJQuchExfVoUoJUts2QEtmIcOBvfR4pGHIgAJ49gy6WomSJntSyz7KGqVjkQx8YGgwUxfH11KZImhJVJliUFgELUgeyFl2UU3ALDU6wMVAAoMcDDAYeDABp+hXTJdDOzDtSlWmSzopP7jY8yNDGp6W9GJZlCtou3TTLqA1lEm4I2S9m2PJo8udo1/QTpyqimFKx1lPMtMl62NsyQbZm8CLHiE0OwRMB4RG8bnph0QQlAq6M9ZSTLgi/Vk7HfK9r3BseeImS2jNWGiK6SCkkEFwRYgjcc43HRjpwFNKqSyrATDYK2ZXA89DyjEvEcxEZaNpnr68Bp1F1SJZJuTkF/KFjymTjtShISmfMCRYDMbCOjHVm7RZrcSm1C0qWpUxZSkZrkpCVgOphYdk92aNr0V6OBAcsolwVMBnyTMyZlz3ENpa8D+h/R8BOeZdSguXMYliRMSUhJFsrpJ1u8bMzAgO19AALknQcyf05RqUicYkkzOkBKLzFaAlmG61cEj153jI9OMWHZopJBSkhUxalNnUxJDj2mck8bDaCnSXGxRSyCSqrqElLi/VJFmAvoXZhch9o8xx2hTJmSQVMpChMmMTmBdJCH0SQAS43U20Ru38HQk1rZdn1hUkJdkIDJSPMnmSfpmAgHIW3Nh8u+IEVIUSxI4sx47d8QzFsL9kAOdPJhbbjvENs7dLBUx2vZPVh3JcjgBt42hmBSGSV2dVg5KbC5NubCAzGYu2qjoBx4Ruui2DfeJ8mmQVALUEl0p7KdZhd/hCj5R28cKwefyzu2FsUBkYXJlaTKtSqhW/YT+HKBe7EZ1DnAOQizQU6YYkmfWzFI/y0fhSwNAiWAlLcBZ/5jFPDqczJiUJF1EJHeSwhXbsxJUlH2PUMMH3PAJkzRU1KiO+YRLT6XjxmuVePY/tZqBJo6emTo/8A4ykhI9VekeL1arxuJiRAYYIeTEbxQydHCEJjgYALdDQzJywiUhUxZdkpSVKLBywF9BECksSDqI0P2eVnVYpSq4zQg/8A9AUf8oq9MqHqcQqZemWdMbuUrMn0UILACKhIVUNEACxwhBCmABwVFmqoZksJ6xC0BaQtBUkpCknRSXF08xFRJje9HD/iWHroTepps06kJ1Uj/UkP6jvHwwAYMxyVQq0kEghiLEHUHgREbwATaw0KaEBhYANp0B6eKolmXNHWU0y0xGrPbOkGztqN4N9M+hqZaBVUh6ykmdp036t9v4Hs+2h5+YJW0bf7P+nxo1GVNHWUsyy0G+V7FaQeWqdxCoaZnpqIj6zjG66c9CRISKqkPWUkwBVjm6vNp3yzsdRodow85n7Ltz/tzhbDR2XvhIjBjozQ+x7XTy0olglgABq5a0d99ly5KquY2RIPVJ0JUS1gffJs+w7ob1JnrTLSQEy8qpimewA/DB0fjw8DGM6SYlMxCrTJlP1EskBiQlk+1OUBqALAH9Y55PwjoivIMratcxS6mae0pRAuzKueyBfKn5nvgIqSgk5jmUdTcvzvfzi7iVYVqCUn8GU6ZY4j4irXMdS432gfmN2sfP8AV4jJ5OuEaWRJdQkOEMAeAcP/AC2/7gXjdcQBL43Lt4XZ+MWZsy+igGc6JLDk9oz9XUGYsqvr/wBDhFeONuzHLOlQRwIDMVHmkMWIJ3Fo9I6Ip6imq6t1ZkoFNKzH/Une0ocCEMX5mMZhiBLlpGZaT7wCdzw7Yc94jd9Laf7tR0tGXzsaicXv1k2wB5hIKe6Ohuo37nJVzr2MeAXvGv8As2oOtxCVuEPMP8gceuWMnLRHqH2OYf2p03gEyx3k5j8hGTLy7A/2xVuatSj/AG5aR4qJUfQiPMpxvGv6e13W19Qp3GcpHcjsj5Rj5msUiTeyJZhu0OVDY2ISOjnjoAJJayCCCQRcEWIIu4PGH1M5S1FSlKUo6lRKie8m5iKFULQAIRDIfDVQAJCwkLAA1omp6lUtQUhSkqGikkpI2sRcW+cQmFBgAkmzColRJJJJJJckkuSSd3iIiHQhEADUqh4MRtCpVAA8mFRMhAYRQgA332ffaEaQ9TP7dIuykkZsmaxUkbpO6d/mR6edAhJT96pCF0q2VY5gjNoX3lnY7OxjzJC43v2e/aGaQ9RP7dIuykntdXmsVJB1Qd077X1TQ0ZJzwMdHs837IqWeetkTlJlTGUgJCVpAIfsqOqeEdCtB1YI6b42KeQmkkkla0gzCBcJIB1DZSo+nfGKqZokShLQVJWr/NsQyW7MsF7i7m2u+kPpKs5VVayFqJdLuXU3tG/sp2HEgbQIzrJUpRuSTYBId7sL+kcLwqPR443nwIonYd5LjY6c3huQm5Ivw146frHTEK2fXS94cpTByUjXXVowWA2MTSkBPxEh9LBrWMU8Ips80eyAO0XLC2lzzaI62p6xRO2g7vq8FcKlIQgFQLqBLhYSw21SX4x1xVKjinK237G06B4UqorpKVKRkSesmNkfJL7RcpTYE5Rr70N6R4n95qZs86KUcvJAsgX/ACgQS6K/gYdV1KUlKpuWkluXJzOqYXyhrFrD3Iz8xWg/aHN/UkjMF9DkxiUx7T0CkimwvrTZxMnHuSGHon1jxunTmUBuS0e0dLVCmwhSBZpaJQ7ywPo8IweGYjOzKUo6kk+cCVGL9YqByoqiTGLVDXhVCEjYhsLDYWAB4jaYX0bkzsEqKgJP3inmh1ZjeWerLFLtopV292MUI9K+yBp0uvoz/ryHHeMyH/8ANPlCY0ebQxcSLSxY6798MMMQ0RwMJCwAKTCPHQkADo2Kei8mowk1VLm6+nLVMsqzAp/3UDUBu03Jfwxj+rIAJBAOhIse6NH0D6Umhq0zFXkr/DnJ1Blq1LblPteY3hMaM0oQyNd9ofRQUVX+FennDrZKhcZSxKAd8r+RSYyihDWRCJVDwYhiRMMRxhyJkJDCIBhyk6RVEtARLnzUJDslK1ABySWAPEmEgMI6ADVYupggCwyywwsGISWbviEJDG308dHR5ctnr8f2oHTFlhc6GK2Lj8DxT846OjcdinpgGnvMQDcZhbxjZU85QADluDlo6OjrX3Hny+02uLn/AO0UHObUE8zmVc8TGUne1HR0Tf3sp/lEv9HA9TJf/cR/8hHqf2uH/wBAn/8Aan5Ljo6NokzwysigqEjopEkNVDTHR0aAamFjo6AB8X8HrpkmZmlTFy1MRmQooLFnDpILR0dABQWpy5uS5J74bHR0ADTrCR0dAAohQI6OhiPXekNMj/6bpzlS4KWLBw5VoY8rQgcBHR0C0NmorqhS8OkJWpSkoWyUqJISO2GSDYWtaAqadPwp8hCR0JAWJNGgu6E/0iJ5VFL+BH9I/aOjoYFpFBL/ANtH9I/aLcrDZX+1L/oT+0dHQAWU4XJ/2pf9Cf2jo6OgGf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54" name="Picture 30" descr="Vollbild anzeige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449" y="5114712"/>
            <a:ext cx="2326257" cy="1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2" descr="data:image/jpeg;base64,/9j/4AAQSkZJRgABAQAAAQABAAD/2wCEAAkGBhQSERUUExQVFRUWGBoYGRcYGRgZFxwYFxcXFxcXFx8aHSYeFxkkGRUXHy8gIycpLCwsGB4xNTAqNScrLCkBCQoKDgwOFw8PGikcHxwpKSkpKSkpKSwpKSkpLCkpKSkpKSksKSkpKSkpKSwpKSkpKSwpLCkpKSwpKSwpKSwsLP/AABEIAMIBAwMBIgACEQEDEQH/xAAcAAACAgMBAQAAAAAAAAAAAAAEBQMGAAIHAQj/xABHEAABAgMFBQUFBQcBBgcAAAABAhEAAyEEBRIxQQYiUWFxEzKBkaEHQlKx0RRiweHwIzNygpKishUkQ1Nj4vEWF1Rzs8LS/8QAGAEAAwEBAAAAAAAAAAAAAAAAAAECAwT/xAAlEQEBAAIDAAICAgIDAAAAAAAAAQIREiExQVEDE0JhM3EiMpH/2gAMAwEAAhEDEQA/AOb/AGWb8I/qH1iZNimYG3ASXVXhl8z6RGLQokAEB42VanJbLQMIjdUz/T16rQPP6RNJsagXVMB4BqPzf5RAmcokJBYn04nkI8tVsfIlhQcep5kwBKq73zWT/LX0MQqsaUnNT8xA6CTU1joXs69mq7WsTZ4KLOk5ZFZ+EcBxPhnk5Am9nXs6NqInTwRIBpxW2aRy0J8Bq3ZQlgJcsBISAKAYUjQAcWaniec6JYSBLlgJCQBQUSNABxbIePIkS5IAYfr6mNJdM8pyQSZWEMB+tSeJjdc5g5oBrw6x7aJwTzJyAqT0EQpsxUXXpUJ90HQn4lc8hpxJtPGwM65iyQcEpgHYiYouXI+FJBFc88qGC0SwgAAMNAP16xIvhHgQ0Mq8SjU5/rKNwI8AhRem1MmQ4Ksa/hSz+JyHz5QFDnFCq9Np5MmmLGv4U1Pick+PlFIvbbGbOcA4E/Cg/wCSsz+qRW7Re0uX+8WP4RmfxMLS5FsvXa6bNdIOAfCjP+ZX/aK5a7QEh1qCR1/H6RXrdtSshpKQkcVM/llFbttqUVPNxq5nu+mnlC2vSy2zalI3ZKcZ46fUwjtd4zJnfWw+FP6aAPtIIYGnAAfWse9mWzbrSFbRpIJgHdAHM1PrGvbOa1frGu7qcXoPlGG0HQgdBEm37IjMhPj8onFqYVJXzV9c/lAZQpnp40pGoCRmr+n8zAZgm8E6unrvD6/ONFWFC6gNzR9D9IHBL7qUnxc/SPDvpchQLgU6HQ0hBsLIQe+44NvfSIptoCaYCDoV/r8YlMwjJYKeBFR+uRjxdsHA9GcdWMARJtSiO95U+VY2TJJ0/CPULS27Qnhn5EfhAk6Wv4sXI0/KHsCVJSAXUP5axoJyR3QCfvFunWIEyuJieXZU8z+vCANTeK/hj2CBLHwmMgCOXJmVLAFmDka5nyp4x59lXxljzjdVpSOJy1Az6DpGItLnuAgZ94npUs+UAeCzMC6kudQDlwqfWIV2LXEo9BSN5lrmDIYeiUj84s+wmyU68ZzLUsSEEGYok/0JemI+lT1cmxuGPsv2EVa5nbTEtIQcz7yhonmKOdOuXcBMwlEqWgBDEFQwhKMIDAA5kuchSpOj6WSyploTKlJCEIASANANBxMTBITyb6RrpzX8lES1BIYRHMtb7qanU6J68+Qr0ziByvJwnjkT04Dnnw0JmlywAwDCDQ5V7JlgVJdRzOvhwHKJDOiNnyygO3XpLkjeNfhFT+Q5loNRPKmImCFl6bSSZLgnEr4Us/jonxirXvtUtYLHs0DMu1OavpFAvba+UKSwZqhrkgeOsGpFzd9XG99sJs5wk4EcElvNWZinW/aOVLoVY1fCnL6RXrbfK53emAA+4xSno4d/GATZg1MQHFJcfj6xNyaTEdbtpJq8iJaeAqr9eUKFTuArxNTG/wBmOiwRwIY/SI14k/7vxDK/XlEbXpIias6nqcvF4kFtbMueVB+vCA1TX7xA65+UeGang/oIANFpQc0seIFfMViOZZRmFkda/nA/aKOQYcqesRnDqfKsLRiTJI+/0oIi+0kUAw+FfONUWj4a9SY2RaVuxHnAGFBzUQOpjwKTqSfQR6uzpNSADyLRoiSKNXrABFlm7zBIyVV3bdJj2RjVLJeoUP8AE/i0TWRDqYcFZDgkx7LkEySQclpH9qvpCATsPib8ep4xomUAal/GCZFgUvJz8oMl3OrVhDBelWTD8fpGTAo6ecM1WBIbfSeTn8BE8qSkZyyeZIA/uaAFUmUePkHifs1OAXrxpwh2izrNUymHE4j8g3rGs6YQN6bLTyBlk/NUItlwu5Z4ecexMLJLNe3lf1iMgGyP7QdB8/waPZs5QApXU8+XT6x4Hzf0MFXLck612hEmSXWvmAAAHJLZAAQ9GM2R2XnXhOEtFEiq1kUSl+WZ5R9C3JdMuyyk2eSgplpS5XR1Kdi9XxUd8hQDhEGx2zMuxWcSZYUS++shitepFe7oOnFzDorD4QC4D5UHCoHLIVjSdMsrb09YJHyH0jQ2bEQpWmQenjoo08NOMby1gAqL0dyQdOFMv1WJFzAA5LdYe0cWsRWi0pQHWQB8/rC69toUSvfQKElRIASAwLuGGYrHMNo/aShyJIM5XxqcSx0HeV6CHspivd8bVslRQRLSM1qLeuQ9Y5ve23qASJX7Un31UQ/GtVfqsU28b+mT1PMUVNoaJHROQgNUwHj4VhXJrMTG8b5XPLzFk8BknwGUAqSeI6Gny+kRlXAt4V884jPR/GIWlWlvdfx/CNe2IzOH09BESlnWkYJvAQBOLcf4uv5V9Y3Tahq6fF/zgduLB+B+kRiXWjmAxhWlWqVctfWIuxSMnSf1xjaXZiTQemcTKu1eZPrCABUkv3yf1yj1MsEaHr+UHLsaQl8eXIt5sQI3ssyW+QLcz9DC2ActKsgB6xMiwTFaKPQQ2TJyIMqWOJWkH/J/SNu0lvWeVckBZ9TgHq0LYLJV2fEQn+Jx84JRdiAKLf8AhGIeOGJ+3kpdnJ4rWkf2oC1eohbbZw0WpRfJi3g9fSGNmFgKRNCQEksrWvcVpWGdmsc0yS0vCSpJGIUZlOXUw1FYr1zIeenovL/21xvZiTZpmZ/ayxx9xcBGsy7wO/OlI5BSSfKUCR4xor7KO9NXM/gR+MxQPpCMJJ0MFSLpnL7ktSugUfkGHnCGhxviSgNLkrJ0K5g/xCawGu+ptcK8A4IAT6pYnxMHS9jrSQ5lTB/KfPp4Q0lezmczqMtA+9MH4JHlFSUtyeqpOmFZdRUr+JRMRuIuaNggFgKnSiGclAUpmIGr1rDFOy1hl5qmrPRvwEVwy+k/sxc+A5HyjI6MLvsX/BJ6lT+i4yH+ql+2OZhJUQlNSaCmZNGHUx3H2VbMpskgqmIWmfMG/ilzAyQaJSSGIYAluXARW/ZJsT2n+2TgMIJEpJ1aiphbh3RzfhHXJVmA0YcMSvrk2jQ8YM8vhL276tq5By1Z48FpQPfT5j6xFa50uShS1EISHJL4RzJcsMszHMdova8gEy5QM5Nd4nB5EDfq2aW6w9ok26Hb71w7id4llOSlIZwRmQVcIpW0W1VtQoiVZZqyXAWpJKB/ClDk+JHjFJ2k2vsk+cmZ2Eyc0qWn9pMMtIUlLKpLDnSoIeEs3axi8qzWaVRqI7QtqCZxU/pC2uYpb8m26crHaET93J0qCU/wgDCmEKpzZ+ohlb9o1TndgKMkPhDP3QCAipNAG8oVEE5P84VVG5tBbj+ucaFaeGfD8o9FlJzYfrlBEqwOH0GZokc6k5xJhcA5jrX5x4EEnMnp9INkJl6kZ8FH5AiPZqqOg7oNRQPrppAaBNkV060+cTy7DxP66x7LvEAUQl+bqLtwJCfAgx4O0mGiXPAJy8AMoRjJN0nPAeqqDzow5xsShBZRQD911Ho6SQT4xJZNi7bOqizzVad1VDTiGHnSI5uzc5KlImFikkKT3iCKEUcOGMHZbQS7VLLuVkdEj5k0/VI3N4yh3ZT/AMSj8khLeZjy6blM0ElJYNkwZ3zegh9YNmJRUApumNKjTQgZw+FpXKRXf9TUotQJOaQKeOevGIDJILgZ/U+EXq8rhly7PNUmzlISlxMUtSg+JIcCgyJ0gbZlLTKKSjdTVTB980S4NekPhei5dbiqybunrolC68En/wCog6VsbalN+zUOoZuuJiI6NaFjCp52hyxlvBgISSEyMSDinKr8CQ5YUqpxT5xr+r7qP2f0RD2eTwHUuUnljBPgEgv0ga9tnUWZKCtal4jlLQosEqZTkqANHYNVtIv86ajCQELdg1UjUUoOEbypzAtKBJKiHUTTEpgWLUif1zehzutua3XIQbYezx9mEkgLASrelKzAJAq7Vi02C4U9gwSkKWvtCCDMAzZNVB2SWfVzyZcpL3lMUoBJCchRIPZhPHmfOLWLauiStlkCjhJZqszakQpjBbSiyWG0FZKEIlJSCkJEgDGxICilTgPxFWbjDC0XfacKWmdkzuyzLQS4OJnbDnRWT5msTTkKUl1TKc1uz+JakLrwu1EwgqmoGEEkMVHMVBADEFtczGvGRnyo+XJtKVpC7SkcUmc5riYscwxEMLQEIznpCgK4QlRJDkgMl/WrdIRXemUJiAmfUGiDLUahySkkbpd6hqDPWGc2dIyUZgD6JKhwetfQ9YqFUk2ckzAO0WpJScRCMOtBUAkQJOtdmxnEiaSAGcgAhuogtPZJUClynAp2Z3cBvummRrGss2c4lrlkJQKkqNTVkJAzUWPTMwfeiRS7VJIpZyRxxK/AR5BSNscIZCChIoEpVQDlSMhnp0KxWZEqXLlpAShKQlKRkAlmHk3WFu0G1cqypIUpImaBSgBVjvFyUhjmxjNoL8MmQpchJnTFDdEsY8k944dA2rPQRwe9Lnt1pmlZss0rUakIVU8Tn9PKMO9Nfan212qtFpmHtZqVIdwiUT2Y017xpmX8IqilvFnsns4tqyypaZTf8WYhA6MS/pB3/lhODPabEkavNdv6QSTEr6iliWf1+USos5Ovy/BzF5svsxllX7S8rOGBolExVAC7Phcwzlez+7x3rbMV/BKKfmTCuxuOZlSU0Ob5cup+kTFam3UOP5i3kwjqI2PucF1faph5kJH9oEN5BuxCcKbKpQYgBa1FgoAKAc0BYZQao3HLbp2btk4E2dKsDsVvhD6h+LEU5wUn2b2pM7s5mBCjKXNqrFuoJcbr7zgiOq2a/bLKThlWNCRoGDaVqDwHlBI2z+GQh+lYcxLlXNtmvZum0STNmTFA4iAgAOWYuC+RxaDSCbz9mE1JSLPJnLSpJxEt3nSOTBnMX9e3E74UjwMRL2vtB4Dwh660W7sLcvs6QiygGyJ+0bjqVhUaBOKqiWdjlFhuvZtcoEBEpL8AnhyHSK3J23mzUFaVukFQcBqoJCmpxEaTb9tGMJM5nqE0xEat/wBoNjS92OxTUAgmXVRV7xz00iv2z2b9qtSzapm8SWAYbxJIornCpF6zgXKqD7xeHtg2jV71YJ/VLwhnezOyWVDzZwCaAFZAyfhrAqbvuxOVpkuNQoP9YqHtR27mzLaUS6ypO4xDgq989XcdBFUReqZlRuq4fSNMNeUspfXVLzk3cpJRMtcsAjVTFiQaOHakLUC7ZRdFrlk0FVPkXGgip2WcmYjBMDgcKKT95J05jWFt97PTUjGhRmys+KkjiQMxzHDSHlNfBT626Iu/LGKC02c9cR88oHTe8jSfZlDRghLdCp/nHJhJOnzEeJCh+qeMRzqrg7DNvoKFFhR4JMps+XTnE0m1qIpiAq5xAVCm4ucxHGwk+7UcD+EOLivpcguiYocU5oI4EHKoG8liPkufexx60Z31MULVMIS74Aauw3C/NyAPGHcuVOVacJQAhKGBYmpNXb3sTJbhWEn+oiZOXMKcOIJBSojPdGbMRR3jp0yRYEjCLXjVQBTgh8qkZjpGcl5W1rykkkJ5djxHvDDi0CtSxAPvKzyB45RBarpdwtSjXeSEjCHoFLdYYZkPkGNIYotNnTNCO1TjCgCkKdTOxoW5vk7QrtG0stNqEkKUZeYnO4ClAEhYybdGVHJpG1z7ZcWWW5wlR3lcBu1L4lMHVUal+Qg43eXBStY4sEMDShYHerkCdOcYLRKLBM8KU9MLlmcnNWWcbzrzkpmqkmYVlIeqCACE4qF+83ANx0EHOxPGUIqzEzKlR3FEHFUl83ahz4mPZMggB04g5bEt+H3eUSSb5QqekSUqYy1JOJLlSkqS5DqoKuCG550mtt4TEMRIUoM5aWsgci2nLnC/ZPlX6qjSn/lp8/8ApjIFRtwkBlSC/in0IpGQ+f8ApPCq4J86QRKlzAlRTiSE4k4sQc4CT3m6O0L598TFLZUytAQskKyD5nj+ENr1u/7RJThP7SXRgWLpzbmDUdYrIvpSThtCBNS7OQMXjz8oymW21x7O7XblYtwBQZ+NeFOTeUQzL3UPcHqNB9YBs0mzzf3c1SFfC7HyNDE67otCaom4hwUPo8PlC4rRI770oafroBAarz7MkYXISCS9XwrPzT6mEcu87VLNZePmmr16PES9o5ZJ7RCgohiQ4oxGRfQmDv4KLBP2hwgnA7Y/e+EJPDUqaJJW0W8E4DWYlDv8SXKstMm56RXF3hZ1hQxKTiCs2LYm4sNOMF2cyysKTNH7zGzHJgGo7waoWP8A1v8Ad0U0xTZ5ZMcq55coMubadChXdJXgD67uJ8uBEVizyFDsRjQyFEnebjhopjk2kZdtmmywheAqImLUwr/u0oSSz7rpg7+TXq2X5JlqShQDlC1uK/u8yfw6aQHaL6SJSlspktSj5E8eAPlFTmW+Yu1Tu0BIly1hJY0Tmw0zUTziNV7hdhUokkqXh5OQug5AK60hEt102hEyWFIRhSX3SkDWpbKufOI7fLSbdLzdKacGwrH4QNsqlrMkc1avrDSfYUmf2rnENxnoz5txqawALY7UVWyaMRKAkAB6e5lpmT5w8QYp1wqe2Ty/wvyqSPRIMW5GkBiDYZM397Klr5lIxf1d71gC1+zGwzi4QuWT8KnH9wJ9YYSVQfZp7RpEVX7L7ILOCGnzfSLBYPZ1ZUBiZixqCoBJfOgH4w1s8+DUTIpJSPZ7d+lkk+KX+ZiCf7PrAQR9kkh+CWPgQaHnFlQuNyHhGp0n2d2FCQn7NLU3vKDqPU0c84gm+z2w6WaWOmIfIxc1y4gXKiuk9qCPZjY05y1Kq4JWtxyGEjKF177FSpQCkysSAX76xUamrNHSVyYgmSKNpBcZYJlY4xd8uUu3ugOZQY4lEjEQpgk5nvVDsH1yivbQXiEzuzlDClLYziUSo1JS5LgMWYNV46DtHsN2Fp+2yEkpr2ksUYqDYxwTqRppTKjWjZRSp0snH+1UpRonCA7gBQOEHCDm0ZWaa7WmzXbKlrCghW6aDtFkRPa7BLWrGtMwlgO+WoGrTNtS8K7vcMyVHvZBJoDl6VhlOtruAFg0Bpw6E8oReNrJegROksgFMqXMKUq3nxLBL6GsNRtKC37JKNXTiDnPLFh8Wiry1/tHr+7VodVDg9OeUTLtLZk6aNkOYhXGVUys7lW0bTk5y0nqK+MZFXl2gAUV84yFxn0r9mX2Jt8spPaygSaYkuAFp5cFirHm2Rhfb7pk2xPaSyy+LajRY0OhesFXNemNGFYIUkkKDGigzjkKhQHBXIwLeNlWhZnSEKJ99DEJUBryVz83jG/8bpfVUW8bmVKXhIKTzyPMGMs1+zpJZ6cFBx65eDR0Oy2yXa5ZBlhbd4EgKSaOCHcHnkWiuXxsctAKpYKkfCSCoDlx8tIqZb6pcdBZO1yF4RMSU1qRUMxD/EPWHUhcmcN0pUOAZXmMx5RRZlgzahGYOf5wMQpPEc4rj9Fv7X6bszJV7gH8Jb0/KF8/Ywe4tSeRAPrSEli2nnIoVYxwXX1z9YsFj2ylnvpUjmN5PlnByyhalL17N2lHcUCPuqI9Cw9YGXNtUoupKupS/wDcAfnF0sdulze4pKuh3vI1EE05jrFT8t+Rw+lIk7WzRmX/AJlfIkj0gtO1+JOFaAU5spKFDyAT5vFnn3ZLmd5CFc2B/OFtp2Qs5yCkH7pJ9FPF88b6m417YNs5aQAAgDgyka8sYhpL2wlrVpU6LTx+/hPpFbXsKSR2c0FzTECNeIf5QHadkbTLV3Qtj7hc58Cx9IuTCl2vFjvdGBOLECMzgU3dIFUggsDDmxW1MwOhaVNwILHgWy8Y42UTZQqFoNGcFPHLKD7s2mmS1gqUpTe8++ByJzH3VOOmcP8AVPgtuyIXBMsxW7h2gRPSKjERRu6puGoI1SaihqKw/kTIz7lBjKmQykWnjCiWqC5a4orDmXNghK4US1wXKnQ0mIrGipcaylxOIDDKlREqVBxTESkQ9loAuzxyXbrYoyLQifLf7PMWkLSMpalFKQwfuEu3AltQ/ZVSeZ9PpA9qsKZiChYCkqDEHX9fgIV7PHpx+7btT2ZxKKVMosxI4gUJqRyED3faJgB3ElzmQvU1DoUCwDnwh1fV1qs01SC5DEpPFLfPQwru+bunqflGWlbDzioLU4BaSWbEz9onddTnm3KJ7SVOMPw6l8khg4A/GCxML/rhGwXl4fKHobQJmrTTDl97/oPzjINlKDCMh6GyC3zOxmptAohbBZ4EZL8HL6sVQ+kTwoZPxYa1+vpGq9nZ3ZLTNkrSg1dgwfvPqA9XyrCG4rUZalSJh3pfdfWWKA11RQHlhOhjDLHca43Qm9rpUF9tZyEzBmGosZsoQZcV+InulX7OanvINC/FPEQwST1HM08oSX7cHaNMlnBNTUKFIx5fFa3rwdeuyUqdUOhYJOKpq5qQ78a/OKPe9yTJBaakkfGBQ69DSLTc21GNXY2gYJ4oCXwq6PkdWh5NlpWkpUBhOhdqagZjLMV84rlZ6nW3IJlgBDpNIFXKUmL7fmxBJJs9Pu5Hpz+fXOKtPorCsMeOjxrMpUaKUTm68Yb2Lai0S2ZeNPwr3vXMecDzrv4QFMsxTD1KN1crDtsg/vZZQeKS48s/nFgsV6S5v7uYlXL3vLOOVBZESIn+ETcD3K68lXJo0sthShWJJV0KlEdWJzjnVi2pnysl4k8Fbw88x5xYLBt4gt2qCnmmo8sx6wuxpbhJzeoOhr84DtGzdmmd6Uh+Kd0/2tGl13pLmPgmpW5JAFCB8JBqdawfNtBSU7ilAliUgFuBNXbo8XM7CsLLNsfLlqeVMmJBZ0neTTIjIhQ0UC49ItNgUoBlqCiPeZiRo4yxcWpAaVCCZS4vnb6jRtLXBcpULJUyC5UyL2kxlrghBgBC4KlqitlRyJzZkDrSC5NrSfeHmIrN+XSqegFBAWh2Cg6S7eRdIYxz29rotuMlUpTuS6AQ+Z92hzjPLOy60rHCWeu4JVGxTHD7vXa0AYjPociVjyr+EWO7bznksozWOYOIjxBoYuTfabNOlhERzG1I8SIpVr2emLT2ktSjSqCVYm1w/F8+uqlVzzdUK8QYE1adrLFLnyFALR2qAVI3g7gVTStQPlHL7CshADV1DjNm4xY5V2TUKSoS1ukg906GKv7QLPNsk5MwBpM4EoxDUNiTUFu8D4mFVY9je0rVKh4P8o9TOS/Dz4RU7NtQ2afFJD/MQdJ2sR7wWOtR8jE9nVjRMSw3hGQk/wDEEg1xJ8RGQFo8kpqiZKJBxsas2TjoqWcuUJNorErdnSjvoLinUMcqEOkjgYe2CUEz5klTJCghSSTTGgDCRTIsoUjXsmxJNQpymruDoajp5RG9yZRc90EuS80zUBQdi9H7pFFIPMFhzBB1hqk+PiCIpR/2O0Fy0qYQFHRC6hMygYDvAgPuvqBFukWlxUsoZh+B5mvXXnGH5MflvjfgvvzZ9E9PBQqCK/J+eUKLr2jXZ1CTanYUEzy72fnFvSytR4t9DAF6XMienCRkRxLVB4ARnMviqsHyZoUHcHoaN4ZZ/rKA7dcsqcFY01+KmIFuDVDePOKhZLwnWBeBeJUrLmnEDkPA05RcrBakzU45awQRm7EAchTzrz0irLPC6qkXhstOkqKk7yCanTjX84UrtCCWIw/Ln+q+EdaSTXPLCz0LkU6ggwjvXYyVPZQGBSvAa5/DUc2rmKxcz+03Fz+dd1HZny/XGAJtjIizX5dU+zFIwnCx4FKhTLRTekL7IoTaZHx8uUaSp19ERQRHqZsNLVZwK8dRl4QMLCV1T9IreyCLm5NRvOHF27XWmUwC8Y4L3h4HMecKFyCC0aNBonQrv9oqDuzZZTzTvDyLERaLsv6RO/dzUqPwuyvI1jjAnVyeNVzK8IUh9PoOWqCkKjkWxG1ypczs581XZqoCouEK0zdkkU5Zx1SWpXI+Y+sXEWGcpUEoMLZc8jMH0Pyr6QUi1J4t1p84uJMpUyCpcyFkubBcubFEYy5kHSJOpA8oBsYc8obCIy6ORmGMCBwEex49YhbIoftnuPt7smKA3pBE0dBur/tUT4RfYFvSxCdImyjlMQpB/mSU/jAHxuqPU2gjU+cbWiWUkpOYJB6gsYiaGBItquPoI8gdo8haD6Hn3KmYUYJSRMTilpMxZUBgqiiUgKJS5D+RjybswsoxAoGEdqnOiTSaMvdO9zJaLYErLkEOpKZg/iQ2LTMjCOIiRUghyC4B7QMDVCwy0jjqrjlnEzqaham9uUbR3IVoUlQFHDk+7TeAS2jZwi2ZvRSCZKye0lCneBXKFQK1xIBfLu/w16zf1xEJKgp8GdEl0GqVV4Hd8HjlG090LSoT5JOOXvBblyXFGqNDR2OTcZ/qrl+Vus9oSau4OnaLHyTE6lJIoEnR3mnqzlniv7PXqmahKkuEmhSlVULFVJrpqmuXQxZJUg+8JpfioRy5y41vLKU2u50TUlOFRbNk9dc9YpM6yT7umY5ZdDAkO4LlqtQHL6R08WEBQODnvzAWPixHnEV4XciYgg9iAc8O8al86sKDV/KHjlZ6Vn0UXBf8u1J3SArVKnJc+b5Z/OsO6hIenw0qfE8+ukc3v24V2eYZ1nUrMEEVNc6a148YfbNbaCYRLn4hMDhlKOE8Wd9H/PS9fRRZBJTMBSrCpNaEEpowxP7pzyY6cort57F4irsAkHNjur6h2fi1MxnnFpStqkJ4aHMcQXFDpnTlHsomhIJILMGAo+9nV68chlnBL9FY5BaLFNs6imYkhswQfUHJ43stjTNLg4FZM5Y0jqluu2XNBC0hTUcllAM9Cfd1q44NpXb02HKE47OkKSHUcJ3k0zI94A8C3SLmW/C/2pMy7mVXLjmkiAp1hHT1H5QeVrknCsFsqih86PE8tSFthoTRswTkOY04jnD569HHc6VybZCn66RCpEWi0XaQH6u2XjwzhfNsA1BHMfjGm0aJ0iLxsTt12LSLQp5eSFnNHJXFH+L6jKqTrvI5jiIEVLMUVfRUiYCHFQddKwYkxxfYzbxVlaVOdUnQ5qR04p+7ppwjq92X1JngGVMQsfdIJ8RmPECLlRYaJkp4Dwp8onlyeClDxf5uIhREyFRSR9mKhkrzA/BocWaYsj3fIj8TCSSuHF3KoYWU6OXsUCrgPM//AJj0PqB5/lG8ZGa2PHhjGjIA+T9vbv7K8bWgaTlkdFKKx6KiumUY6P7Zbvw3pNOEstMtTj+AJPqgxQ+yGh84oW9gsJ5xkGGSrlGQB9XShhrV0TPEpXrzAC/7I27mv7tXKstbP1Z/7IW9oVTFyyX7SWU1yBQ6SRoDvg+EbybUF9mo5TUGUoH4hi73N8Yz16RlyPQxZSkEFml0z/3K834Mxz+DnFF2mupKVqlqBme8hw4IY4Rma5jKrHKLcmcwSTUpJkL1JTkFZbz7p6KVC28bIVSylJIVKLpVVlS88y7kD1SYnKiOLrSqw2h1J/YzGCwlyAXLFL+8nMPoSNYuVl3maUJqqF0qLFJAwqAqQlm9ekDbVXGmYk7uNamdSaKbicVGDNQ65Uit7MXqUL+zLS6wSJRNDm5lEh2c1DOxpV6HsVOnQ7DY5qQXkpPVRB5cHg9FnAFESkli7qFASDV1H4RTpCqzFCkglMwmnw5j56UgrChsQQoAalTCpGbCMLWmntvsIWkpMxBSaEJrn0DPycxzraXZZKVrVKKirMAUIIZwkJDUFcx0EdLVOQjdZJYO1VZAZOWf6wFbVgoUQ4zGTO1PEN8oWNs8HSh7PbVmSoItINQGWXBbTFqOtOfGL7Y7UJiApGEAuHCgNavnVuf1ihbQXDiCVS0FxQsAAQaimhB1hPdN9TLIspUCUOxScx55jkaHlGmpe4N/Fdfl2oM7Hh3nHBQBIY5gaOxzYEQWmUJksysapbkF0swZWJ0kOACBUZMCKOYRXbbu3luibiTwSN7ocq8RDSXcQopWNWdVK414ZEDk3HWCdFUdusEiclpqkOSd/cGVd7Duk6NTVuMVK0bDYVY5UxKkAhRwb1OYzRlr9Ivcm65YIISl8x8Q5tSoOjaHlEslctKwkFLtlhABNcqAVcvrTWHLrwv7cuvC3rlAv3najOU8xwYCIJdqlzADVJ4pqNM0mr9D4R0u/NmpE/RMs6qIaXUsMy6DUVyqcmig7QbAzrOcSXw8QQR5inygn/g89geZdzAKoUl99NR0NHT0MCTrrCs28mPp9Iisd5Lkqwrcc8vA6EdYsd3plTUpJJQTql2HMiug0g58f+x8ZfFSnXMrSvzgFdnUk6pI8DHVk7JIACjMQtCgDiQWAo4xhnQSGZ6V5QTL2bkYcSt8DNBLlLkgOwBGR1OsXPyRNxrmth2ttshsFomsNCcafJTjyh/YfbDa0fvESZnVJQfNJb0h5bNgbKuqCqU9BiJUkkcCQ4Fdac84SW72dKQCSaaECh66dOMXPyQuCwXf7bZdO1sy080LSr0Vh+cW64vbBdzb8xcs/elq+aXcxxWbsfPdkoKqPQpPB2rXOIF7NWhPelqSOKqDwPGK57RwfSEv2oXacrUjxTMHzREsv2k3acrZJ8VN8xHzCCBRYWOaVF/I0PgRE1nsYJBQtK61So4FEcN6h8CYNw9Pps+0a7v/AFsj+sQFePtXu6VLUoWhMwgURLBUpR4CjeJIEcEtV4BKkpTZky1AgsoVLeAoesO7sssuYrtJ8s9od1I3khLBsTJqT+tYWVkEm2t97Y2e8J6ps4KlLJADHEkID4Uk6HmAKknhEStnpcwPLmIWGzLP/bX/ALRte2wwUsmTQFzvd0F2IDORxzOR8V07Yu0SgSMx8B5Z1Ygs+kZcp8VevuIf/D5OSVNyNG0ZxlGQLLv60AMJxYR7F7yLWL6Ut1lSFBTB0zBidmwqoc8u8DnpHkyz/vpaWBYLl8RTUDJONJ6uYB+3lUl5+H9qkjEKpoopSSEnxJcaZQyYYpU3ecAyzus+IpFRmBjSINaSgmW2W6VmsuejAwcjFmG4UKhpkIXrt7JCiFY7O6F0AJQWYs+lFPyNIYquhBSqVvNjxpc5HFi3WYgBTv8AOoYWYhCyiclJaaAhdFFVThQCxAABxAmugesBKttDc2CYcKlYF7yGYAAkUBzFXy0FY5ztJszMS8wLUuY4OgOjEMc3bxIjuIsIKDJCt5BBQW9xZZKfJJ9IrFpuVFoWVLQpSUOUpWwJ5OG4DqTEeVUUjZy80z0qmqUUrSwmpdkvkJzaPkToeoi22WwrWaMAwILpIbxz6xRLwsJk22WqyISpZxBcpJJGHeUQsPujsw6jQBsVIv8AdwkTMCghkEhJotKBhdU0rBZUspThG8znebSDPH5isb9tkXIcWLtEcklYwvzAyHThzhlJuwN30nokqzHr1eI5V2oSkOo4t0pWErxE97dYsUpQQHbOr1jW8bWhFrkSQFETErUWCmdAC1AhnBwHLlk5jHW1tLZd8tSWOJQHFgPEcP1SKttFs4lQJSjDukHDhJA0JcYmBIyzzh5bLfMWpCUywiarFiSAoAJxIMsrxZe+f4cJZs9b5veZZZ1mUpGOTNeWsgDF2hmEJWgNqCN38alyWX099OUWYWiyKK0hSMJZQLgFjzYkZVzDjKL9s9tim0slS8Kh3kkhyGDtSurHQmsWK8NnJNoXMmAS50soICmJdQZCQpSS4GPEaAd3RmijXvsEJUwqExcohcspwy1lIRMcnAxUtSkI3iQ4oQ9A+mpS3p0idLRhC0LBCgFHIOdCztqdePBjXLw2fKp3ay5zFVVJKVYSwAO6a4u6xBOTVeB9nrYp1SpxVuTkyE4mwqKilIViG4vfKksioZy0XJNnlqBAxKJKUBwobylK7wLEMkYtDXOkRqyjr4V27bsmpmLxJxoYYagEkgEhSQlg1GLn6Hy0KlkgYUoZsKhiTWu6nlwy+cTfacSl4AoJemOiq4aseQc/WIhbsLsyxQ9moNnqkq7pfwY6VMA7LbZs9Y7QppoMkk0bCZWJnIBDmWxehLcFaQDevs4MjD2U1Iw5pNFNkGzcVfLhFom2IKxKljG5JKM2xaUPdrlUaVakd3WgyzgA/ZD3TiKRx7M1KGxD7tDQUJPZqiTvpye07Qz5FoJOJBSyQoOk4UgJHUEJ6RZ7o2vlzhvgBX/Elgal9+W4B/kKTFwtty2e2DCUpeu6pgrMgFBDBWRyryigX77NJ0gldmUVge7kocQOOsTcJ/Hqq3Z72ulnUFS1KSoKSKkoJUwdOHECApJyoRWrPEVnnkqIQXzH9I1zZw3nWOaWHaObJmDFjlzA6cQdKq6Hk+Yi6XdtnLUQJwIJP76UAFOTnMRQKzLkYSQ+cRu49ZKkl87O1yZCwThooUUk0LM6WIYkHpUNAFoS5YKLBgcRKWCa4mUWcmjfQQyVjMvFLUJyCA4l4cVCXKXIYthOlX8Q7LPJSTh+6Ad5mJJBxDMuMwMhGmy0SW3ZiTNWAoLlv3VBLoIrR3IGRYHkzwivPYlIcSlhSqkV590g5Hx05xd7RZEFBKcaCe8xYByAVJQ5cZGgpXxHm3Yd44ipQCQ55gMkhQAUKDzbjFTKzxNkvrmSLZPs5wYiwrgWApNNQhYbTMfnFju/2gpBAnyW4ql5HqlWXUHwi1osrJKLRJSpOEAKwgBTAO1SmlWIY08YRXzsqlYBZSXcjJdGcgMAXyJeoKqxXKX0pL8Gdm2nkzlI7JSDQlQU4INGB+eTUajvBZsk1SR3FVLmqaOQzDE9G8fOOaWrZ2YlikEu4oxqGcUfiMtOFYlsG0dssrEKUUUoqqeXg2XjwhcJfD5WOiTNkUqJUya/8pB/yctGRUz7TppqQsE6JLJ8KRkTxo26fd4xEpVVJQ5Saglk1IyeCbLMP+nkue+P/kjIyOrL4c2JlaFnt0VP7pX+cSoS0qcRQjGQ1GNajhGRkZ/Kwc5Z7aQHLFKiRoSEUeEt+TlJWcKiN5QoSNIyMiKrFR9sd2zumhrUUMLtgpyjKngqJHaSyxJZ2NetBGRkaTypnq52SaQhwSC5DvoGYdIRbczCLMGJpMDct5Ip4EjxMZGRhh63yP7jtazYZZK1ElKCSSXJILk84HvCaezmly6Q4L1BwJLjgXrHkZGF/wAjf+Ab2dTCDaUgkJCyydB+9FBlklP9I4QXeJ3f5leoEZGRv/Jz5OTW1RqNATTxi97A2hSkodSj+0WKkmgFB4PHsZG2ficF+tAaWsjMBRB1BrUc4DsgcqGm+W0f7OlXzr1jIyOdZvcSXXX4Vf4g/OBL+LLQRRwXbXcXnxjIyGmtEZNoC4HAucuHdHkIcrrJkk1JBc9Cw9IyMh5elh45r7UbMgS0qCU4uLB/OOc2GYcaKnvD8IyMjTL/ABQYf5K6Rds0onowkpdRBYs4GQLaViybUZoOuNI8MWXSMjI4vxeN8iuzoBlpcAsSz6VXlwiSyh0jqoeAWwHlTpGRkdMZ5j7sqvCapKEbumQ0yhJeiiLUQCwwkto7kP1jIyFkeJnd1ZRJ4n8IqW2FnSFqZKRug0AFSanrGRkafjZ/kUeYKmMjIyOhm//Z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34" descr="data:image/jpeg;base64,/9j/4AAQSkZJRgABAQAAAQABAAD/2wCEAAkGBhQSERUUExQVFRUWGBoYGRcYGRgZFxwYFxcXFxcXFx8aHSYeFxkkGRUXHy8gIycpLCwsGB4xNTAqNScrLCkBCQoKDgwOFw8PGikcHxwpKSkpKSkpKSwpKSkpLCkpKSkpKSksKSkpKSkpKSwpKSkpKSwpLCkpKSwpKSwpKSwsLP/AABEIAMIBAwMBIgACEQEDEQH/xAAcAAACAgMBAQAAAAAAAAAAAAAEBQMGAAIHAQj/xABHEAABAgMFBQUFBQcBBgcAAAABAhEAAyEEBRIxQQYiUWFxEzKBkaEHQlKx0RRiweHwIzNygpKishUkQ1Nj4vEWF1Rzs8LS/8QAGAEAAwEBAAAAAAAAAAAAAAAAAAECAwT/xAAlEQEBAAIDAAICAgIDAAAAAAAAAQIREiExQVEDE0JhM3EiMpH/2gAMAwEAAhEDEQA/AOb/AGWb8I/qH1iZNimYG3ASXVXhl8z6RGLQokAEB42VanJbLQMIjdUz/T16rQPP6RNJsagXVMB4BqPzf5RAmcokJBYn04nkI8tVsfIlhQcep5kwBKq73zWT/LX0MQqsaUnNT8xA6CTU1joXs69mq7WsTZ4KLOk5ZFZ+EcBxPhnk5Am9nXs6NqInTwRIBpxW2aRy0J8Bq3ZQlgJcsBISAKAYUjQAcWaniec6JYSBLlgJCQBQUSNABxbIePIkS5IAYfr6mNJdM8pyQSZWEMB+tSeJjdc5g5oBrw6x7aJwTzJyAqT0EQpsxUXXpUJ90HQn4lc8hpxJtPGwM65iyQcEpgHYiYouXI+FJBFc88qGC0SwgAAMNAP16xIvhHgQ0Mq8SjU5/rKNwI8AhRem1MmQ4Ksa/hSz+JyHz5QFDnFCq9Np5MmmLGv4U1Pick+PlFIvbbGbOcA4E/Cg/wCSsz+qRW7Re0uX+8WP4RmfxMLS5FsvXa6bNdIOAfCjP+ZX/aK5a7QEh1qCR1/H6RXrdtSshpKQkcVM/llFbttqUVPNxq5nu+mnlC2vSy2zalI3ZKcZ46fUwjtd4zJnfWw+FP6aAPtIIYGnAAfWse9mWzbrSFbRpIJgHdAHM1PrGvbOa1frGu7qcXoPlGG0HQgdBEm37IjMhPj8onFqYVJXzV9c/lAZQpnp40pGoCRmr+n8zAZgm8E6unrvD6/ONFWFC6gNzR9D9IHBL7qUnxc/SPDvpchQLgU6HQ0hBsLIQe+44NvfSIptoCaYCDoV/r8YlMwjJYKeBFR+uRjxdsHA9GcdWMARJtSiO95U+VY2TJJ0/CPULS27Qnhn5EfhAk6Wv4sXI0/KHsCVJSAXUP5axoJyR3QCfvFunWIEyuJieXZU8z+vCANTeK/hj2CBLHwmMgCOXJmVLAFmDka5nyp4x59lXxljzjdVpSOJy1Az6DpGItLnuAgZ94npUs+UAeCzMC6kudQDlwqfWIV2LXEo9BSN5lrmDIYeiUj84s+wmyU68ZzLUsSEEGYok/0JemI+lT1cmxuGPsv2EVa5nbTEtIQcz7yhonmKOdOuXcBMwlEqWgBDEFQwhKMIDAA5kuchSpOj6WSyploTKlJCEIASANANBxMTBITyb6RrpzX8lES1BIYRHMtb7qanU6J68+Qr0ziByvJwnjkT04Dnnw0JmlywAwDCDQ5V7JlgVJdRzOvhwHKJDOiNnyygO3XpLkjeNfhFT+Q5loNRPKmImCFl6bSSZLgnEr4Us/jonxirXvtUtYLHs0DMu1OavpFAvba+UKSwZqhrkgeOsGpFzd9XG99sJs5wk4EcElvNWZinW/aOVLoVY1fCnL6RXrbfK53emAA+4xSno4d/GATZg1MQHFJcfj6xNyaTEdbtpJq8iJaeAqr9eUKFTuArxNTG/wBmOiwRwIY/SI14k/7vxDK/XlEbXpIias6nqcvF4kFtbMueVB+vCA1TX7xA65+UeGang/oIANFpQc0seIFfMViOZZRmFkda/nA/aKOQYcqesRnDqfKsLRiTJI+/0oIi+0kUAw+FfONUWj4a9SY2RaVuxHnAGFBzUQOpjwKTqSfQR6uzpNSADyLRoiSKNXrABFlm7zBIyVV3bdJj2RjVLJeoUP8AE/i0TWRDqYcFZDgkx7LkEySQclpH9qvpCATsPib8ep4xomUAal/GCZFgUvJz8oMl3OrVhDBelWTD8fpGTAo6ecM1WBIbfSeTn8BE8qSkZyyeZIA/uaAFUmUePkHifs1OAXrxpwh2izrNUymHE4j8g3rGs6YQN6bLTyBlk/NUItlwu5Z4ecexMLJLNe3lf1iMgGyP7QdB8/waPZs5QApXU8+XT6x4Hzf0MFXLck612hEmSXWvmAAAHJLZAAQ9GM2R2XnXhOEtFEiq1kUSl+WZ5R9C3JdMuyyk2eSgplpS5XR1Kdi9XxUd8hQDhEGx2zMuxWcSZYUS++shitepFe7oOnFzDorD4QC4D5UHCoHLIVjSdMsrb09YJHyH0jQ2bEQpWmQenjoo08NOMby1gAqL0dyQdOFMv1WJFzAA5LdYe0cWsRWi0pQHWQB8/rC69toUSvfQKElRIASAwLuGGYrHMNo/aShyJIM5XxqcSx0HeV6CHspivd8bVslRQRLSM1qLeuQ9Y5ve23qASJX7Un31UQ/GtVfqsU28b+mT1PMUVNoaJHROQgNUwHj4VhXJrMTG8b5XPLzFk8BknwGUAqSeI6Gny+kRlXAt4V884jPR/GIWlWlvdfx/CNe2IzOH09BESlnWkYJvAQBOLcf4uv5V9Y3Tahq6fF/zgduLB+B+kRiXWjmAxhWlWqVctfWIuxSMnSf1xjaXZiTQemcTKu1eZPrCABUkv3yf1yj1MsEaHr+UHLsaQl8eXIt5sQI3ssyW+QLcz9DC2ActKsgB6xMiwTFaKPQQ2TJyIMqWOJWkH/J/SNu0lvWeVckBZ9TgHq0LYLJV2fEQn+Jx84JRdiAKLf8AhGIeOGJ+3kpdnJ4rWkf2oC1eohbbZw0WpRfJi3g9fSGNmFgKRNCQEksrWvcVpWGdmsc0yS0vCSpJGIUZlOXUw1FYr1zIeenovL/21xvZiTZpmZ/ayxx9xcBGsy7wO/OlI5BSSfKUCR4xor7KO9NXM/gR+MxQPpCMJJ0MFSLpnL7ktSugUfkGHnCGhxviSgNLkrJ0K5g/xCawGu+ptcK8A4IAT6pYnxMHS9jrSQ5lTB/KfPp4Q0lezmczqMtA+9MH4JHlFSUtyeqpOmFZdRUr+JRMRuIuaNggFgKnSiGclAUpmIGr1rDFOy1hl5qmrPRvwEVwy+k/sxc+A5HyjI6MLvsX/BJ6lT+i4yH+ql+2OZhJUQlNSaCmZNGHUx3H2VbMpskgqmIWmfMG/ilzAyQaJSSGIYAluXARW/ZJsT2n+2TgMIJEpJ1aiphbh3RzfhHXJVmA0YcMSvrk2jQ8YM8vhL276tq5By1Z48FpQPfT5j6xFa50uShS1EISHJL4RzJcsMszHMdova8gEy5QM5Nd4nB5EDfq2aW6w9ok26Hb71w7id4llOSlIZwRmQVcIpW0W1VtQoiVZZqyXAWpJKB/ClDk+JHjFJ2k2vsk+cmZ2Eyc0qWn9pMMtIUlLKpLDnSoIeEs3axi8qzWaVRqI7QtqCZxU/pC2uYpb8m26crHaET93J0qCU/wgDCmEKpzZ+ohlb9o1TndgKMkPhDP3QCAipNAG8oVEE5P84VVG5tBbj+ucaFaeGfD8o9FlJzYfrlBEqwOH0GZokc6k5xJhcA5jrX5x4EEnMnp9INkJl6kZ8FH5AiPZqqOg7oNRQPrppAaBNkV060+cTy7DxP66x7LvEAUQl+bqLtwJCfAgx4O0mGiXPAJy8AMoRjJN0nPAeqqDzow5xsShBZRQD911Ho6SQT4xJZNi7bOqizzVad1VDTiGHnSI5uzc5KlImFikkKT3iCKEUcOGMHZbQS7VLLuVkdEj5k0/VI3N4yh3ZT/AMSj8khLeZjy6blM0ElJYNkwZ3zegh9YNmJRUApumNKjTQgZw+FpXKRXf9TUotQJOaQKeOevGIDJILgZ/U+EXq8rhly7PNUmzlISlxMUtSg+JIcCgyJ0gbZlLTKKSjdTVTB980S4NekPhei5dbiqybunrolC68En/wCog6VsbalN+zUOoZuuJiI6NaFjCp52hyxlvBgISSEyMSDinKr8CQ5YUqpxT5xr+r7qP2f0RD2eTwHUuUnljBPgEgv0ga9tnUWZKCtal4jlLQosEqZTkqANHYNVtIv86ajCQELdg1UjUUoOEbypzAtKBJKiHUTTEpgWLUif1zehzutua3XIQbYezx9mEkgLASrelKzAJAq7Vi02C4U9gwSkKWvtCCDMAzZNVB2SWfVzyZcpL3lMUoBJCchRIPZhPHmfOLWLauiStlkCjhJZqszakQpjBbSiyWG0FZKEIlJSCkJEgDGxICilTgPxFWbjDC0XfacKWmdkzuyzLQS4OJnbDnRWT5msTTkKUl1TKc1uz+JakLrwu1EwgqmoGEEkMVHMVBADEFtczGvGRnyo+XJtKVpC7SkcUmc5riYscwxEMLQEIznpCgK4QlRJDkgMl/WrdIRXemUJiAmfUGiDLUahySkkbpd6hqDPWGc2dIyUZgD6JKhwetfQ9YqFUk2ckzAO0WpJScRCMOtBUAkQJOtdmxnEiaSAGcgAhuogtPZJUClynAp2Z3cBvummRrGss2c4lrlkJQKkqNTVkJAzUWPTMwfeiRS7VJIpZyRxxK/AR5BSNscIZCChIoEpVQDlSMhnp0KxWZEqXLlpAShKQlKRkAlmHk3WFu0G1cqypIUpImaBSgBVjvFyUhjmxjNoL8MmQpchJnTFDdEsY8k944dA2rPQRwe9Lnt1pmlZss0rUakIVU8Tn9PKMO9Nfan212qtFpmHtZqVIdwiUT2Y017xpmX8IqilvFnsns4tqyypaZTf8WYhA6MS/pB3/lhODPabEkavNdv6QSTEr6iliWf1+USos5Ovy/BzF5svsxllX7S8rOGBolExVAC7Phcwzlez+7x3rbMV/BKKfmTCuxuOZlSU0Ob5cup+kTFam3UOP5i3kwjqI2PucF1faph5kJH9oEN5BuxCcKbKpQYgBa1FgoAKAc0BYZQao3HLbp2btk4E2dKsDsVvhD6h+LEU5wUn2b2pM7s5mBCjKXNqrFuoJcbr7zgiOq2a/bLKThlWNCRoGDaVqDwHlBI2z+GQh+lYcxLlXNtmvZum0STNmTFA4iAgAOWYuC+RxaDSCbz9mE1JSLPJnLSpJxEt3nSOTBnMX9e3E74UjwMRL2vtB4Dwh660W7sLcvs6QiygGyJ+0bjqVhUaBOKqiWdjlFhuvZtcoEBEpL8AnhyHSK3J23mzUFaVukFQcBqoJCmpxEaTb9tGMJM5nqE0xEat/wBoNjS92OxTUAgmXVRV7xz00iv2z2b9qtSzapm8SWAYbxJIornCpF6zgXKqD7xeHtg2jV71YJ/VLwhnezOyWVDzZwCaAFZAyfhrAqbvuxOVpkuNQoP9YqHtR27mzLaUS6ypO4xDgq989XcdBFUReqZlRuq4fSNMNeUspfXVLzk3cpJRMtcsAjVTFiQaOHakLUC7ZRdFrlk0FVPkXGgip2WcmYjBMDgcKKT95J05jWFt97PTUjGhRmys+KkjiQMxzHDSHlNfBT626Iu/LGKC02c9cR88oHTe8jSfZlDRghLdCp/nHJhJOnzEeJCh+qeMRzqrg7DNvoKFFhR4JMps+XTnE0m1qIpiAq5xAVCm4ucxHGwk+7UcD+EOLivpcguiYocU5oI4EHKoG8liPkufexx60Z31MULVMIS74Aauw3C/NyAPGHcuVOVacJQAhKGBYmpNXb3sTJbhWEn+oiZOXMKcOIJBSojPdGbMRR3jp0yRYEjCLXjVQBTgh8qkZjpGcl5W1rykkkJ5djxHvDDi0CtSxAPvKzyB45RBarpdwtSjXeSEjCHoFLdYYZkPkGNIYotNnTNCO1TjCgCkKdTOxoW5vk7QrtG0stNqEkKUZeYnO4ClAEhYybdGVHJpG1z7ZcWWW5wlR3lcBu1L4lMHVUal+Qg43eXBStY4sEMDShYHerkCdOcYLRKLBM8KU9MLlmcnNWWcbzrzkpmqkmYVlIeqCACE4qF+83ANx0EHOxPGUIqzEzKlR3FEHFUl83ahz4mPZMggB04g5bEt+H3eUSSb5QqekSUqYy1JOJLlSkqS5DqoKuCG550mtt4TEMRIUoM5aWsgci2nLnC/ZPlX6qjSn/lp8/8ApjIFRtwkBlSC/in0IpGQ+f8ApPCq4J86QRKlzAlRTiSE4k4sQc4CT3m6O0L598TFLZUytAQskKyD5nj+ENr1u/7RJThP7SXRgWLpzbmDUdYrIvpSThtCBNS7OQMXjz8oymW21x7O7XblYtwBQZ+NeFOTeUQzL3UPcHqNB9YBs0mzzf3c1SFfC7HyNDE67otCaom4hwUPo8PlC4rRI770oafroBAarz7MkYXISCS9XwrPzT6mEcu87VLNZePmmr16PES9o5ZJ7RCgohiQ4oxGRfQmDv4KLBP2hwgnA7Y/e+EJPDUqaJJW0W8E4DWYlDv8SXKstMm56RXF3hZ1hQxKTiCs2LYm4sNOMF2cyysKTNH7zGzHJgGo7waoWP8A1v8Ad0U0xTZ5ZMcq55coMubadChXdJXgD67uJ8uBEVizyFDsRjQyFEnebjhopjk2kZdtmmywheAqImLUwr/u0oSSz7rpg7+TXq2X5JlqShQDlC1uK/u8yfw6aQHaL6SJSlspktSj5E8eAPlFTmW+Yu1Tu0BIly1hJY0Tmw0zUTziNV7hdhUokkqXh5OQug5AK60hEt102hEyWFIRhSX3SkDWpbKufOI7fLSbdLzdKacGwrH4QNsqlrMkc1avrDSfYUmf2rnENxnoz5txqawALY7UVWyaMRKAkAB6e5lpmT5w8QYp1wqe2Ty/wvyqSPRIMW5GkBiDYZM397Klr5lIxf1d71gC1+zGwzi4QuWT8KnH9wJ9YYSVQfZp7RpEVX7L7ILOCGnzfSLBYPZ1ZUBiZixqCoBJfOgH4w1s8+DUTIpJSPZ7d+lkk+KX+ZiCf7PrAQR9kkh+CWPgQaHnFlQuNyHhGp0n2d2FCQn7NLU3vKDqPU0c84gm+z2w6WaWOmIfIxc1y4gXKiuk9qCPZjY05y1Kq4JWtxyGEjKF177FSpQCkysSAX76xUamrNHSVyYgmSKNpBcZYJlY4xd8uUu3ugOZQY4lEjEQpgk5nvVDsH1yivbQXiEzuzlDClLYziUSo1JS5LgMWYNV46DtHsN2Fp+2yEkpr2ksUYqDYxwTqRppTKjWjZRSp0snH+1UpRonCA7gBQOEHCDm0ZWaa7WmzXbKlrCghW6aDtFkRPa7BLWrGtMwlgO+WoGrTNtS8K7vcMyVHvZBJoDl6VhlOtruAFg0Bpw6E8oReNrJegROksgFMqXMKUq3nxLBL6GsNRtKC37JKNXTiDnPLFh8Wiry1/tHr+7VodVDg9OeUTLtLZk6aNkOYhXGVUys7lW0bTk5y0nqK+MZFXl2gAUV84yFxn0r9mX2Jt8spPaygSaYkuAFp5cFirHm2Rhfb7pk2xPaSyy+LajRY0OhesFXNemNGFYIUkkKDGigzjkKhQHBXIwLeNlWhZnSEKJ99DEJUBryVz83jG/8bpfVUW8bmVKXhIKTzyPMGMs1+zpJZ6cFBx65eDR0Oy2yXa5ZBlhbd4EgKSaOCHcHnkWiuXxsctAKpYKkfCSCoDlx8tIqZb6pcdBZO1yF4RMSU1qRUMxD/EPWHUhcmcN0pUOAZXmMx5RRZlgzahGYOf5wMQpPEc4rj9Fv7X6bszJV7gH8Jb0/KF8/Ywe4tSeRAPrSEli2nnIoVYxwXX1z9YsFj2ylnvpUjmN5PlnByyhalL17N2lHcUCPuqI9Cw9YGXNtUoupKupS/wDcAfnF0sdulze4pKuh3vI1EE05jrFT8t+Rw+lIk7WzRmX/AJlfIkj0gtO1+JOFaAU5spKFDyAT5vFnn3ZLmd5CFc2B/OFtp2Qs5yCkH7pJ9FPF88b6m417YNs5aQAAgDgyka8sYhpL2wlrVpU6LTx+/hPpFbXsKSR2c0FzTECNeIf5QHadkbTLV3Qtj7hc58Cx9IuTCl2vFjvdGBOLECMzgU3dIFUggsDDmxW1MwOhaVNwILHgWy8Y42UTZQqFoNGcFPHLKD7s2mmS1gqUpTe8++ByJzH3VOOmcP8AVPgtuyIXBMsxW7h2gRPSKjERRu6puGoI1SaihqKw/kTIz7lBjKmQykWnjCiWqC5a4orDmXNghK4US1wXKnQ0mIrGipcaylxOIDDKlREqVBxTESkQ9loAuzxyXbrYoyLQifLf7PMWkLSMpalFKQwfuEu3AltQ/ZVSeZ9PpA9qsKZiChYCkqDEHX9fgIV7PHpx+7btT2ZxKKVMosxI4gUJqRyED3faJgB3ElzmQvU1DoUCwDnwh1fV1qs01SC5DEpPFLfPQwru+bunqflGWlbDzioLU4BaSWbEz9onddTnm3KJ7SVOMPw6l8khg4A/GCxML/rhGwXl4fKHobQJmrTTDl97/oPzjINlKDCMh6GyC3zOxmptAohbBZ4EZL8HL6sVQ+kTwoZPxYa1+vpGq9nZ3ZLTNkrSg1dgwfvPqA9XyrCG4rUZalSJh3pfdfWWKA11RQHlhOhjDLHca43Qm9rpUF9tZyEzBmGosZsoQZcV+InulX7OanvINC/FPEQwST1HM08oSX7cHaNMlnBNTUKFIx5fFa3rwdeuyUqdUOhYJOKpq5qQ78a/OKPe9yTJBaakkfGBQ69DSLTc21GNXY2gYJ4oCXwq6PkdWh5NlpWkpUBhOhdqagZjLMV84rlZ6nW3IJlgBDpNIFXKUmL7fmxBJJs9Pu5Hpz+fXOKtPorCsMeOjxrMpUaKUTm68Yb2Lai0S2ZeNPwr3vXMecDzrv4QFMsxTD1KN1crDtsg/vZZQeKS48s/nFgsV6S5v7uYlXL3vLOOVBZESIn+ETcD3K68lXJo0sthShWJJV0KlEdWJzjnVi2pnysl4k8Fbw88x5xYLBt4gt2qCnmmo8sx6wuxpbhJzeoOhr84DtGzdmmd6Uh+Kd0/2tGl13pLmPgmpW5JAFCB8JBqdawfNtBSU7ilAliUgFuBNXbo8XM7CsLLNsfLlqeVMmJBZ0neTTIjIhQ0UC49ItNgUoBlqCiPeZiRo4yxcWpAaVCCZS4vnb6jRtLXBcpULJUyC5UyL2kxlrghBgBC4KlqitlRyJzZkDrSC5NrSfeHmIrN+XSqegFBAWh2Cg6S7eRdIYxz29rotuMlUpTuS6AQ+Z92hzjPLOy60rHCWeu4JVGxTHD7vXa0AYjPociVjyr+EWO7bznksozWOYOIjxBoYuTfabNOlhERzG1I8SIpVr2emLT2ktSjSqCVYm1w/F8+uqlVzzdUK8QYE1adrLFLnyFALR2qAVI3g7gVTStQPlHL7CshADV1DjNm4xY5V2TUKSoS1ukg906GKv7QLPNsk5MwBpM4EoxDUNiTUFu8D4mFVY9je0rVKh4P8o9TOS/Dz4RU7NtQ2afFJD/MQdJ2sR7wWOtR8jE9nVjRMSw3hGQk/wDEEg1xJ8RGQFo8kpqiZKJBxsas2TjoqWcuUJNorErdnSjvoLinUMcqEOkjgYe2CUEz5klTJCghSSTTGgDCRTIsoUjXsmxJNQpymruDoajp5RG9yZRc90EuS80zUBQdi9H7pFFIPMFhzBB1hqk+PiCIpR/2O0Fy0qYQFHRC6hMygYDvAgPuvqBFukWlxUsoZh+B5mvXXnGH5MflvjfgvvzZ9E9PBQqCK/J+eUKLr2jXZ1CTanYUEzy72fnFvSytR4t9DAF6XMienCRkRxLVB4ARnMviqsHyZoUHcHoaN4ZZ/rKA7dcsqcFY01+KmIFuDVDePOKhZLwnWBeBeJUrLmnEDkPA05RcrBakzU45awQRm7EAchTzrz0irLPC6qkXhstOkqKk7yCanTjX84UrtCCWIw/Ln+q+EdaSTXPLCz0LkU6ggwjvXYyVPZQGBSvAa5/DUc2rmKxcz+03Fz+dd1HZny/XGAJtjIizX5dU+zFIwnCx4FKhTLRTekL7IoTaZHx8uUaSp19ERQRHqZsNLVZwK8dRl4QMLCV1T9IreyCLm5NRvOHF27XWmUwC8Y4L3h4HMecKFyCC0aNBonQrv9oqDuzZZTzTvDyLERaLsv6RO/dzUqPwuyvI1jjAnVyeNVzK8IUh9PoOWqCkKjkWxG1ypczs581XZqoCouEK0zdkkU5Zx1SWpXI+Y+sXEWGcpUEoMLZc8jMH0Pyr6QUi1J4t1p84uJMpUyCpcyFkubBcubFEYy5kHSJOpA8oBsYc8obCIy6ORmGMCBwEex49YhbIoftnuPt7smKA3pBE0dBur/tUT4RfYFvSxCdImyjlMQpB/mSU/jAHxuqPU2gjU+cbWiWUkpOYJB6gsYiaGBItquPoI8gdo8haD6Hn3KmYUYJSRMTilpMxZUBgqiiUgKJS5D+RjybswsoxAoGEdqnOiTSaMvdO9zJaLYErLkEOpKZg/iQ2LTMjCOIiRUghyC4B7QMDVCwy0jjqrjlnEzqaham9uUbR3IVoUlQFHDk+7TeAS2jZwi2ZvRSCZKye0lCneBXKFQK1xIBfLu/w16zf1xEJKgp8GdEl0GqVV4Hd8HjlG090LSoT5JOOXvBblyXFGqNDR2OTcZ/qrl+Vus9oSau4OnaLHyTE6lJIoEnR3mnqzlniv7PXqmahKkuEmhSlVULFVJrpqmuXQxZJUg+8JpfioRy5y41vLKU2u50TUlOFRbNk9dc9YpM6yT7umY5ZdDAkO4LlqtQHL6R08WEBQODnvzAWPixHnEV4XciYgg9iAc8O8al86sKDV/KHjlZ6Vn0UXBf8u1J3SArVKnJc+b5Z/OsO6hIenw0qfE8+ukc3v24V2eYZ1nUrMEEVNc6a148YfbNbaCYRLn4hMDhlKOE8Wd9H/PS9fRRZBJTMBSrCpNaEEpowxP7pzyY6cort57F4irsAkHNjur6h2fi1MxnnFpStqkJ4aHMcQXFDpnTlHsomhIJILMGAo+9nV68chlnBL9FY5BaLFNs6imYkhswQfUHJ43stjTNLg4FZM5Y0jqluu2XNBC0hTUcllAM9Cfd1q44NpXb02HKE47OkKSHUcJ3k0zI94A8C3SLmW/C/2pMy7mVXLjmkiAp1hHT1H5QeVrknCsFsqih86PE8tSFthoTRswTkOY04jnD569HHc6VybZCn66RCpEWi0XaQH6u2XjwzhfNsA1BHMfjGm0aJ0iLxsTt12LSLQp5eSFnNHJXFH+L6jKqTrvI5jiIEVLMUVfRUiYCHFQddKwYkxxfYzbxVlaVOdUnQ5qR04p+7ppwjq92X1JngGVMQsfdIJ8RmPECLlRYaJkp4Dwp8onlyeClDxf5uIhREyFRSR9mKhkrzA/BocWaYsj3fIj8TCSSuHF3KoYWU6OXsUCrgPM//AJj0PqB5/lG8ZGa2PHhjGjIA+T9vbv7K8bWgaTlkdFKKx6KiumUY6P7Zbvw3pNOEstMtTj+AJPqgxQ+yGh84oW9gsJ5xkGGSrlGQB9XShhrV0TPEpXrzAC/7I27mv7tXKstbP1Z/7IW9oVTFyyX7SWU1yBQ6SRoDvg+EbybUF9mo5TUGUoH4hi73N8Yz16RlyPQxZSkEFml0z/3K834Mxz+DnFF2mupKVqlqBme8hw4IY4Rma5jKrHKLcmcwSTUpJkL1JTkFZbz7p6KVC28bIVSylJIVKLpVVlS88y7kD1SYnKiOLrSqw2h1J/YzGCwlyAXLFL+8nMPoSNYuVl3maUJqqF0qLFJAwqAqQlm9ekDbVXGmYk7uNamdSaKbicVGDNQ65Uit7MXqUL+zLS6wSJRNDm5lEh2c1DOxpV6HsVOnQ7DY5qQXkpPVRB5cHg9FnAFESkli7qFASDV1H4RTpCqzFCkglMwmnw5j56UgrChsQQoAalTCpGbCMLWmntvsIWkpMxBSaEJrn0DPycxzraXZZKVrVKKirMAUIIZwkJDUFcx0EdLVOQjdZJYO1VZAZOWf6wFbVgoUQ4zGTO1PEN8oWNs8HSh7PbVmSoItINQGWXBbTFqOtOfGL7Y7UJiApGEAuHCgNavnVuf1ihbQXDiCVS0FxQsAAQaimhB1hPdN9TLIspUCUOxScx55jkaHlGmpe4N/Fdfl2oM7Hh3nHBQBIY5gaOxzYEQWmUJksysapbkF0swZWJ0kOACBUZMCKOYRXbbu3luibiTwSN7ocq8RDSXcQopWNWdVK414ZEDk3HWCdFUdusEiclpqkOSd/cGVd7Duk6NTVuMVK0bDYVY5UxKkAhRwb1OYzRlr9Ivcm65YIISl8x8Q5tSoOjaHlEslctKwkFLtlhABNcqAVcvrTWHLrwv7cuvC3rlAv3najOU8xwYCIJdqlzADVJ4pqNM0mr9D4R0u/NmpE/RMs6qIaXUsMy6DUVyqcmig7QbAzrOcSXw8QQR5inygn/g89geZdzAKoUl99NR0NHT0MCTrrCs28mPp9Iisd5Lkqwrcc8vA6EdYsd3plTUpJJQTql2HMiug0g58f+x8ZfFSnXMrSvzgFdnUk6pI8DHVk7JIACjMQtCgDiQWAo4xhnQSGZ6V5QTL2bkYcSt8DNBLlLkgOwBGR1OsXPyRNxrmth2ttshsFomsNCcafJTjyh/YfbDa0fvESZnVJQfNJb0h5bNgbKuqCqU9BiJUkkcCQ4Fdac84SW72dKQCSaaECh66dOMXPyQuCwXf7bZdO1sy080LSr0Vh+cW64vbBdzb8xcs/elq+aXcxxWbsfPdkoKqPQpPB2rXOIF7NWhPelqSOKqDwPGK57RwfSEv2oXacrUjxTMHzREsv2k3acrZJ8VN8xHzCCBRYWOaVF/I0PgRE1nsYJBQtK61So4FEcN6h8CYNw9Pps+0a7v/AFsj+sQFePtXu6VLUoWhMwgURLBUpR4CjeJIEcEtV4BKkpTZky1AgsoVLeAoesO7sssuYrtJ8s9od1I3khLBsTJqT+tYWVkEm2t97Y2e8J6ps4KlLJADHEkID4Uk6HmAKknhEStnpcwPLmIWGzLP/bX/ALRte2wwUsmTQFzvd0F2IDORxzOR8V07Yu0SgSMx8B5Z1Ygs+kZcp8VevuIf/D5OSVNyNG0ZxlGQLLv60AMJxYR7F7yLWL6Ut1lSFBTB0zBidmwqoc8u8DnpHkyz/vpaWBYLl8RTUDJONJ6uYB+3lUl5+H9qkjEKpoopSSEnxJcaZQyYYpU3ecAyzus+IpFRmBjSINaSgmW2W6VmsuejAwcjFmG4UKhpkIXrt7JCiFY7O6F0AJQWYs+lFPyNIYquhBSqVvNjxpc5HFi3WYgBTv8AOoYWYhCyiclJaaAhdFFVThQCxAABxAmugesBKttDc2CYcKlYF7yGYAAkUBzFXy0FY5ztJszMS8wLUuY4OgOjEMc3bxIjuIsIKDJCt5BBQW9xZZKfJJ9IrFpuVFoWVLQpSUOUpWwJ5OG4DqTEeVUUjZy80z0qmqUUrSwmpdkvkJzaPkToeoi22WwrWaMAwILpIbxz6xRLwsJk22WqyISpZxBcpJJGHeUQsPujsw6jQBsVIv8AdwkTMCghkEhJotKBhdU0rBZUspThG8znebSDPH5isb9tkXIcWLtEcklYwvzAyHThzhlJuwN30nokqzHr1eI5V2oSkOo4t0pWErxE97dYsUpQQHbOr1jW8bWhFrkSQFETErUWCmdAC1AhnBwHLlk5jHW1tLZd8tSWOJQHFgPEcP1SKttFs4lQJSjDukHDhJA0JcYmBIyzzh5bLfMWpCUywiarFiSAoAJxIMsrxZe+f4cJZs9b5veZZZ1mUpGOTNeWsgDF2hmEJWgNqCN38alyWX099OUWYWiyKK0hSMJZQLgFjzYkZVzDjKL9s9tim0slS8Kh3kkhyGDtSurHQmsWK8NnJNoXMmAS50soICmJdQZCQpSS4GPEaAd3RmijXvsEJUwqExcohcspwy1lIRMcnAxUtSkI3iQ4oQ9A+mpS3p0idLRhC0LBCgFHIOdCztqdePBjXLw2fKp3ay5zFVVJKVYSwAO6a4u6xBOTVeB9nrYp1SpxVuTkyE4mwqKilIViG4vfKksioZy0XJNnlqBAxKJKUBwobylK7wLEMkYtDXOkRqyjr4V27bsmpmLxJxoYYagEkgEhSQlg1GLn6Hy0KlkgYUoZsKhiTWu6nlwy+cTfacSl4AoJemOiq4aseQc/WIhbsLsyxQ9moNnqkq7pfwY6VMA7LbZs9Y7QppoMkk0bCZWJnIBDmWxehLcFaQDevs4MjD2U1Iw5pNFNkGzcVfLhFom2IKxKljG5JKM2xaUPdrlUaVakd3WgyzgA/ZD3TiKRx7M1KGxD7tDQUJPZqiTvpye07Qz5FoJOJBSyQoOk4UgJHUEJ6RZ7o2vlzhvgBX/Elgal9+W4B/kKTFwtty2e2DCUpeu6pgrMgFBDBWRyryigX77NJ0gldmUVge7kocQOOsTcJ/Hqq3Z72ulnUFS1KSoKSKkoJUwdOHECApJyoRWrPEVnnkqIQXzH9I1zZw3nWOaWHaObJmDFjlzA6cQdKq6Hk+Yi6XdtnLUQJwIJP76UAFOTnMRQKzLkYSQ+cRu49ZKkl87O1yZCwThooUUk0LM6WIYkHpUNAFoS5YKLBgcRKWCa4mUWcmjfQQyVjMvFLUJyCA4l4cVCXKXIYthOlX8Q7LPJSTh+6Ad5mJJBxDMuMwMhGmy0SW3ZiTNWAoLlv3VBLoIrR3IGRYHkzwivPYlIcSlhSqkV590g5Hx05xd7RZEFBKcaCe8xYByAVJQ5cZGgpXxHm3Yd44ipQCQ55gMkhQAUKDzbjFTKzxNkvrmSLZPs5wYiwrgWApNNQhYbTMfnFju/2gpBAnyW4ql5HqlWXUHwi1osrJKLRJSpOEAKwgBTAO1SmlWIY08YRXzsqlYBZSXcjJdGcgMAXyJeoKqxXKX0pL8Gdm2nkzlI7JSDQlQU4INGB+eTUajvBZsk1SR3FVLmqaOQzDE9G8fOOaWrZ2YlikEu4oxqGcUfiMtOFYlsG0dssrEKUUUoqqeXg2XjwhcJfD5WOiTNkUqJUya/8pB/yctGRUz7TppqQsE6JLJ8KRkTxo26fd4xEpVVJQ5Saglk1IyeCbLMP+nkue+P/kjIyOrL4c2JlaFnt0VP7pX+cSoS0qcRQjGQ1GNajhGRkZ/Kwc5Z7aQHLFKiRoSEUeEt+TlJWcKiN5QoSNIyMiKrFR9sd2zumhrUUMLtgpyjKngqJHaSyxJZ2NetBGRkaTypnq52SaQhwSC5DvoGYdIRbczCLMGJpMDct5Ip4EjxMZGRhh63yP7jtazYZZK1ElKCSSXJILk84HvCaezmly6Q4L1BwJLjgXrHkZGF/wAjf+Ab2dTCDaUgkJCyydB+9FBlklP9I4QXeJ3f5leoEZGRv/Jz5OTW1RqNATTxi97A2hSkodSj+0WKkmgFB4PHsZG2ficF+tAaWsjMBRB1BrUc4DsgcqGm+W0f7OlXzr1jIyOdZvcSXXX4Vf4g/OBL+LLQRRwXbXcXnxjIyGmtEZNoC4HAucuHdHkIcrrJkk1JBc9Cw9IyMh5elh45r7UbMgS0qCU4uLB/OOc2GYcaKnvD8IyMjTL/ABQYf5K6Rds0onowkpdRBYs4GQLaViybUZoOuNI8MWXSMjI4vxeN8iuzoBlpcAsSz6VXlwiSyh0jqoeAWwHlTpGRkdMZ5j7sqvCapKEbumQ0yhJeiiLUQCwwkto7kP1jIyFkeJnd1ZRJ4n8IqW2FnSFqZKRug0AFSanrGRkafjZ/kUeYKmMjIyOhm//Z"/>
          <p:cNvSpPr>
            <a:spLocks noChangeAspect="1" noChangeArrowheads="1"/>
          </p:cNvSpPr>
          <p:nvPr/>
        </p:nvSpPr>
        <p:spPr bwMode="auto">
          <a:xfrm>
            <a:off x="1524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60" name="Picture 36" descr="http://t1.gstatic.com/images?q=tbn:ANd9GcTcGmW7NAE6m-28JTzF8L3EZVQmxc4ilaaQM5oFBKdINql0m0P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995" y="5114712"/>
            <a:ext cx="2340006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0" y="270892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/>
              <a:t>Economic Factors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xmlns="" val="167214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>
            <a:normAutofit fontScale="92500" lnSpcReduction="10000"/>
          </a:bodyPr>
          <a:lstStyle/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sz="4000" dirty="0" smtClean="0">
                <a:solidFill>
                  <a:schemeClr val="bg1"/>
                </a:solidFill>
              </a:rPr>
              <a:t>Agriculture</a:t>
            </a:r>
          </a:p>
          <a:p>
            <a:r>
              <a:rPr lang="de-DE" sz="4000" dirty="0" err="1" smtClean="0">
                <a:solidFill>
                  <a:schemeClr val="bg1"/>
                </a:solidFill>
              </a:rPr>
              <a:t>Animal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Husbandry</a:t>
            </a:r>
            <a:endParaRPr lang="de-DE" sz="4000" dirty="0" smtClean="0">
              <a:solidFill>
                <a:schemeClr val="bg1"/>
              </a:solidFill>
            </a:endParaRPr>
          </a:p>
          <a:p>
            <a:r>
              <a:rPr lang="de-DE" sz="4000" dirty="0" smtClean="0">
                <a:solidFill>
                  <a:schemeClr val="bg1"/>
                </a:solidFill>
              </a:rPr>
              <a:t>Forestry</a:t>
            </a:r>
          </a:p>
          <a:p>
            <a:r>
              <a:rPr lang="de-DE" sz="4000" dirty="0" smtClean="0">
                <a:solidFill>
                  <a:schemeClr val="bg1"/>
                </a:solidFill>
              </a:rPr>
              <a:t>Mining</a:t>
            </a:r>
          </a:p>
          <a:p>
            <a:r>
              <a:rPr lang="de-DE" sz="4000" dirty="0" smtClean="0">
                <a:solidFill>
                  <a:schemeClr val="bg1"/>
                </a:solidFill>
              </a:rPr>
              <a:t>Energy Resources</a:t>
            </a:r>
          </a:p>
          <a:p>
            <a:r>
              <a:rPr lang="de-DE" sz="4000" dirty="0" smtClean="0">
                <a:solidFill>
                  <a:schemeClr val="bg1"/>
                </a:solidFill>
              </a:rPr>
              <a:t>Industry</a:t>
            </a:r>
          </a:p>
          <a:p>
            <a:r>
              <a:rPr lang="de-DE" sz="4000" dirty="0" smtClean="0">
                <a:solidFill>
                  <a:schemeClr val="bg1"/>
                </a:solidFill>
              </a:rPr>
              <a:t>Transporting</a:t>
            </a:r>
          </a:p>
          <a:p>
            <a:r>
              <a:rPr lang="de-DE" sz="4000" dirty="0">
                <a:solidFill>
                  <a:schemeClr val="bg1"/>
                </a:solidFill>
              </a:rPr>
              <a:t>T</a:t>
            </a:r>
            <a:r>
              <a:rPr lang="de-DE" sz="4000" dirty="0" smtClean="0">
                <a:solidFill>
                  <a:schemeClr val="bg1"/>
                </a:solidFill>
              </a:rPr>
              <a:t>ourism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72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solidFill>
                  <a:schemeClr val="bg1"/>
                </a:solidFill>
                <a:effectLst/>
              </a:rPr>
              <a:t>Figures of Turkey Economy</a:t>
            </a:r>
            <a:endParaRPr lang="de-DE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The economy expanded by 8.5% in 2011, which shows Turkey is the Europe‘s fastest growing economy.</a:t>
            </a:r>
          </a:p>
          <a:p>
            <a:r>
              <a:rPr lang="de-DE" dirty="0" smtClean="0"/>
              <a:t>GDP per capita has rised to 10.444 $.</a:t>
            </a:r>
          </a:p>
          <a:p>
            <a:r>
              <a:rPr lang="de-DE" dirty="0" smtClean="0"/>
              <a:t>Capacity utiliyatiopn ratio realized as 74% in October 2012.</a:t>
            </a:r>
          </a:p>
          <a:p>
            <a:r>
              <a:rPr lang="tr-TR" dirty="0"/>
              <a:t>Debt/GDP ratio of Turkey was 39.4% in 2011, which was below the level in 21 EU Countries and the Maastricht Criteria (60%). </a:t>
            </a:r>
          </a:p>
          <a:p>
            <a:r>
              <a:rPr lang="de-DE" dirty="0" smtClean="0"/>
              <a:t>In July 2012, unemployment rate was %9.1 </a:t>
            </a:r>
          </a:p>
          <a:p>
            <a:r>
              <a:rPr lang="tr-TR" b="1" dirty="0"/>
              <a:t>Tu</a:t>
            </a:r>
            <a:r>
              <a:rPr lang="tr-TR" dirty="0"/>
              <a:t>rkey has a population of 74.7 million in which half of the population is under the age of 29.7.</a:t>
            </a:r>
          </a:p>
          <a:p>
            <a:r>
              <a:rPr lang="tr-TR" dirty="0"/>
              <a:t>Turkey’s share in global merchandise exports was %0.74 in 2011. </a:t>
            </a:r>
            <a:endParaRPr lang="de-DE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tr-TR" sz="2000" dirty="0"/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140797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704"/>
          </a:xfrm>
        </p:spPr>
        <p:txBody>
          <a:bodyPr>
            <a:normAutofit/>
          </a:bodyPr>
          <a:lstStyle/>
          <a:p>
            <a:r>
              <a:rPr lang="de-DE" sz="2400" dirty="0"/>
              <a:t>It is expected to take place in export is 149,5 billion $.</a:t>
            </a:r>
          </a:p>
          <a:p>
            <a:r>
              <a:rPr lang="de-DE" sz="2400" dirty="0"/>
              <a:t>It is expected to take place in import is 239,5 billion $.</a:t>
            </a:r>
          </a:p>
          <a:p>
            <a:r>
              <a:rPr lang="tr-TR" sz="2400" dirty="0"/>
              <a:t>Turkey’s share in global exports of services was 0.92% in 2011</a:t>
            </a:r>
            <a:r>
              <a:rPr lang="tr-TR" sz="2400" dirty="0" smtClean="0"/>
              <a:t>.</a:t>
            </a:r>
            <a:endParaRPr lang="de-DE" sz="2400" dirty="0" smtClean="0"/>
          </a:p>
          <a:p>
            <a:r>
              <a:rPr lang="de-DE" sz="2400" dirty="0" smtClean="0"/>
              <a:t>31 out of the world‘s top 225 contracting companies are Turkish.</a:t>
            </a:r>
          </a:p>
          <a:p>
            <a:r>
              <a:rPr lang="de-DE" sz="2400" dirty="0" smtClean="0"/>
              <a:t> Turkey has the Europe‘s biggest</a:t>
            </a:r>
            <a:r>
              <a:rPr lang="de-DE" sz="2400" dirty="0"/>
              <a:t> </a:t>
            </a:r>
            <a:r>
              <a:rPr lang="de-DE" sz="2400" dirty="0" smtClean="0"/>
              <a:t>truck fleet.</a:t>
            </a:r>
          </a:p>
          <a:p>
            <a:r>
              <a:rPr lang="de-DE" sz="2400" dirty="0" smtClean="0"/>
              <a:t>Turkey has the 25. biggest sea fleet in the world.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158537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979" y="0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b="0" dirty="0" smtClean="0">
                <a:solidFill>
                  <a:schemeClr val="bg1"/>
                </a:solidFill>
                <a:effectLst/>
              </a:rPr>
              <a:t>The Sectorel Breakdown of Foreign of Investments</a:t>
            </a:r>
            <a:endParaRPr lang="de-DE" sz="36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7352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421" y="3717032"/>
            <a:ext cx="6164262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244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de-DE" b="0" dirty="0" smtClean="0">
                <a:solidFill>
                  <a:schemeClr val="bg1"/>
                </a:solidFill>
                <a:effectLst/>
              </a:rPr>
              <a:t>Trade </a:t>
            </a:r>
            <a:r>
              <a:rPr lang="de-DE" b="0" dirty="0">
                <a:solidFill>
                  <a:schemeClr val="bg1"/>
                </a:solidFill>
                <a:effectLst/>
              </a:rPr>
              <a:t>B</a:t>
            </a:r>
            <a:r>
              <a:rPr lang="de-DE" b="0" dirty="0" smtClean="0">
                <a:solidFill>
                  <a:schemeClr val="bg1"/>
                </a:solidFill>
                <a:effectLst/>
              </a:rPr>
              <a:t>etween Germany and Turkey</a:t>
            </a:r>
            <a:endParaRPr lang="de-DE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sz="2400" dirty="0"/>
              <a:t>Germany was Turkey’s 1st largest goods export market in </a:t>
            </a:r>
            <a:r>
              <a:rPr lang="en-US" sz="2400" dirty="0" smtClean="0"/>
              <a:t>2011 with </a:t>
            </a:r>
            <a:r>
              <a:rPr lang="de-DE" sz="2400" dirty="0" smtClean="0"/>
              <a:t>597 sector.</a:t>
            </a:r>
          </a:p>
          <a:p>
            <a:r>
              <a:rPr lang="en-US" sz="2400" dirty="0" smtClean="0"/>
              <a:t>Germany </a:t>
            </a:r>
            <a:r>
              <a:rPr lang="en-US" sz="2400" dirty="0"/>
              <a:t>was Turkey’s 2nd largest supplier of goods in </a:t>
            </a:r>
            <a:r>
              <a:rPr lang="en-US" sz="2400" dirty="0" smtClean="0"/>
              <a:t>2011.</a:t>
            </a:r>
          </a:p>
          <a:p>
            <a:r>
              <a:rPr lang="de-DE" sz="2400" dirty="0"/>
              <a:t>Exports of goods to Germany amounted in 2011 13,9 billion </a:t>
            </a:r>
            <a:r>
              <a:rPr lang="de-DE" sz="2400" dirty="0" smtClean="0"/>
              <a:t>$.</a:t>
            </a:r>
          </a:p>
          <a:p>
            <a:r>
              <a:rPr lang="de-DE" sz="2400" dirty="0" smtClean="0"/>
              <a:t>Imports of goods from Germany amounted 22,9 billion $.</a:t>
            </a:r>
          </a:p>
          <a:p>
            <a:r>
              <a:rPr lang="en-US" sz="2400" dirty="0" smtClean="0"/>
              <a:t>Foreign </a:t>
            </a:r>
            <a:r>
              <a:rPr lang="en-US" sz="2400" dirty="0"/>
              <a:t>direct investment (FDI) from Germany to Turkey FDI was 605 million $ in 2011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Foreign direct investment (FDI) from Turkey to Germany was 91 million $ in 2011.</a:t>
            </a:r>
          </a:p>
          <a:p>
            <a:endParaRPr lang="en-US" sz="2400" dirty="0"/>
          </a:p>
          <a:p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67649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674</Words>
  <Application>Microsoft Office PowerPoint</Application>
  <PresentationFormat>Bildschirmpräsentation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Ananke</vt:lpstr>
      <vt:lpstr>ECONOMY OF TURKEY</vt:lpstr>
      <vt:lpstr>Folie 2</vt:lpstr>
      <vt:lpstr>Folie 3</vt:lpstr>
      <vt:lpstr>Economic Factors</vt:lpstr>
      <vt:lpstr>Folie 5</vt:lpstr>
      <vt:lpstr>Figures of Turkey Economy</vt:lpstr>
      <vt:lpstr>Folie 7</vt:lpstr>
      <vt:lpstr>The Sectorel Breakdown of Foreign of Investments</vt:lpstr>
      <vt:lpstr>Trade Between Germany and Turkey</vt:lpstr>
      <vt:lpstr>Folie 10</vt:lpstr>
      <vt:lpstr>Folie 11</vt:lpstr>
      <vt:lpstr>Folie 12</vt:lpstr>
      <vt:lpstr>Thank you for your attention.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 OF TURKEY</dc:title>
  <dc:creator>Your User Name</dc:creator>
  <cp:lastModifiedBy> </cp:lastModifiedBy>
  <cp:revision>45</cp:revision>
  <dcterms:created xsi:type="dcterms:W3CDTF">2012-11-14T08:57:32Z</dcterms:created>
  <dcterms:modified xsi:type="dcterms:W3CDTF">2012-11-22T15:16:39Z</dcterms:modified>
</cp:coreProperties>
</file>